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9" r:id="rId3"/>
    <p:sldId id="270" r:id="rId4"/>
    <p:sldId id="266" r:id="rId5"/>
    <p:sldId id="262" r:id="rId6"/>
    <p:sldId id="268" r:id="rId7"/>
    <p:sldId id="263" r:id="rId8"/>
    <p:sldId id="264" r:id="rId9"/>
    <p:sldId id="265" r:id="rId10"/>
    <p:sldId id="271" r:id="rId11"/>
    <p:sldId id="272" r:id="rId12"/>
    <p:sldId id="273" r:id="rId13"/>
    <p:sldId id="275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5976"/>
    <a:srgbClr val="00A651"/>
    <a:srgbClr val="2BAB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777C2F-3E67-B845-99C0-3D8F8A679FC8}" v="84" dt="2023-03-30T17:11:16.4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120" d="100"/>
          <a:sy n="120" d="100"/>
        </p:scale>
        <p:origin x="8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ylan J. McDowell" userId="412bfda5-1f25-4ce6-9702-f029b209da7d" providerId="ADAL" clId="{BDEE2A05-E7B0-1646-9075-9608226D160E}"/>
    <pc:docChg chg="undo custSel addSld delSld modSld">
      <pc:chgData name="Dylan J. McDowell" userId="412bfda5-1f25-4ce6-9702-f029b209da7d" providerId="ADAL" clId="{BDEE2A05-E7B0-1646-9075-9608226D160E}" dt="2023-03-20T17:41:10.731" v="462" actId="20577"/>
      <pc:docMkLst>
        <pc:docMk/>
      </pc:docMkLst>
      <pc:sldChg chg="addSp delSp modSp del mod">
        <pc:chgData name="Dylan J. McDowell" userId="412bfda5-1f25-4ce6-9702-f029b209da7d" providerId="ADAL" clId="{BDEE2A05-E7B0-1646-9075-9608226D160E}" dt="2023-03-20T17:03:17.090" v="395" actId="2696"/>
        <pc:sldMkLst>
          <pc:docMk/>
          <pc:sldMk cId="691452511" sldId="259"/>
        </pc:sldMkLst>
        <pc:spChg chg="mod">
          <ac:chgData name="Dylan J. McDowell" userId="412bfda5-1f25-4ce6-9702-f029b209da7d" providerId="ADAL" clId="{BDEE2A05-E7B0-1646-9075-9608226D160E}" dt="2023-03-20T17:01:28.927" v="365" actId="1076"/>
          <ac:spMkLst>
            <pc:docMk/>
            <pc:sldMk cId="691452511" sldId="259"/>
            <ac:spMk id="2" creationId="{B4452ED8-F101-5E30-9C56-A1CA0AEC5561}"/>
          </ac:spMkLst>
        </pc:spChg>
        <pc:spChg chg="add del mod">
          <ac:chgData name="Dylan J. McDowell" userId="412bfda5-1f25-4ce6-9702-f029b209da7d" providerId="ADAL" clId="{BDEE2A05-E7B0-1646-9075-9608226D160E}" dt="2023-03-20T16:21:32.859" v="222" actId="767"/>
          <ac:spMkLst>
            <pc:docMk/>
            <pc:sldMk cId="691452511" sldId="259"/>
            <ac:spMk id="3" creationId="{52A99F1C-5CF4-1CFE-C9FF-47770CC646C4}"/>
          </ac:spMkLst>
        </pc:spChg>
        <pc:spChg chg="add mod">
          <ac:chgData name="Dylan J. McDowell" userId="412bfda5-1f25-4ce6-9702-f029b209da7d" providerId="ADAL" clId="{BDEE2A05-E7B0-1646-9075-9608226D160E}" dt="2023-03-20T16:22:25.591" v="237" actId="20577"/>
          <ac:spMkLst>
            <pc:docMk/>
            <pc:sldMk cId="691452511" sldId="259"/>
            <ac:spMk id="4" creationId="{D108B66C-FF2A-8DEC-33D6-353F6FD17B62}"/>
          </ac:spMkLst>
        </pc:spChg>
        <pc:spChg chg="del mod">
          <ac:chgData name="Dylan J. McDowell" userId="412bfda5-1f25-4ce6-9702-f029b209da7d" providerId="ADAL" clId="{BDEE2A05-E7B0-1646-9075-9608226D160E}" dt="2023-03-15T18:08:21.101" v="144" actId="478"/>
          <ac:spMkLst>
            <pc:docMk/>
            <pc:sldMk cId="691452511" sldId="259"/>
            <ac:spMk id="4" creationId="{EF9B329A-3783-B60E-805B-C659A1D4E578}"/>
          </ac:spMkLst>
        </pc:spChg>
        <pc:spChg chg="add mod">
          <ac:chgData name="Dylan J. McDowell" userId="412bfda5-1f25-4ce6-9702-f029b209da7d" providerId="ADAL" clId="{BDEE2A05-E7B0-1646-9075-9608226D160E}" dt="2023-03-20T16:24:28.884" v="281" actId="688"/>
          <ac:spMkLst>
            <pc:docMk/>
            <pc:sldMk cId="691452511" sldId="259"/>
            <ac:spMk id="5" creationId="{92CF99C9-D0FB-4672-8D1A-F36268D92012}"/>
          </ac:spMkLst>
        </pc:spChg>
        <pc:spChg chg="del mod">
          <ac:chgData name="Dylan J. McDowell" userId="412bfda5-1f25-4ce6-9702-f029b209da7d" providerId="ADAL" clId="{BDEE2A05-E7B0-1646-9075-9608226D160E}" dt="2023-03-15T18:08:08.873" v="141" actId="478"/>
          <ac:spMkLst>
            <pc:docMk/>
            <pc:sldMk cId="691452511" sldId="259"/>
            <ac:spMk id="5" creationId="{E7A67805-8EEA-6037-07C0-F89816EE75CE}"/>
          </ac:spMkLst>
        </pc:spChg>
        <pc:spChg chg="del">
          <ac:chgData name="Dylan J. McDowell" userId="412bfda5-1f25-4ce6-9702-f029b209da7d" providerId="ADAL" clId="{BDEE2A05-E7B0-1646-9075-9608226D160E}" dt="2023-03-15T18:08:17.625" v="143" actId="478"/>
          <ac:spMkLst>
            <pc:docMk/>
            <pc:sldMk cId="691452511" sldId="259"/>
            <ac:spMk id="6" creationId="{DB612FD0-1BF2-39DF-9E8D-A108C6B971C5}"/>
          </ac:spMkLst>
        </pc:spChg>
        <pc:spChg chg="add mod">
          <ac:chgData name="Dylan J. McDowell" userId="412bfda5-1f25-4ce6-9702-f029b209da7d" providerId="ADAL" clId="{BDEE2A05-E7B0-1646-9075-9608226D160E}" dt="2023-03-20T16:23:13.561" v="259" actId="1076"/>
          <ac:spMkLst>
            <pc:docMk/>
            <pc:sldMk cId="691452511" sldId="259"/>
            <ac:spMk id="6" creationId="{F8FABD9F-3FDA-DAF6-5B72-F6AB077B72EA}"/>
          </ac:spMkLst>
        </pc:spChg>
        <pc:spChg chg="add mod">
          <ac:chgData name="Dylan J. McDowell" userId="412bfda5-1f25-4ce6-9702-f029b209da7d" providerId="ADAL" clId="{BDEE2A05-E7B0-1646-9075-9608226D160E}" dt="2023-03-20T16:23:22.812" v="261" actId="1076"/>
          <ac:spMkLst>
            <pc:docMk/>
            <pc:sldMk cId="691452511" sldId="259"/>
            <ac:spMk id="7" creationId="{0A897ECD-1B56-C732-9A44-176DF24BA3E4}"/>
          </ac:spMkLst>
        </pc:spChg>
        <pc:spChg chg="del">
          <ac:chgData name="Dylan J. McDowell" userId="412bfda5-1f25-4ce6-9702-f029b209da7d" providerId="ADAL" clId="{BDEE2A05-E7B0-1646-9075-9608226D160E}" dt="2023-03-15T18:08:28.525" v="146" actId="478"/>
          <ac:spMkLst>
            <pc:docMk/>
            <pc:sldMk cId="691452511" sldId="259"/>
            <ac:spMk id="7" creationId="{DF0E78B2-C80E-890C-4174-63EFA0D62D5E}"/>
          </ac:spMkLst>
        </pc:spChg>
        <pc:spChg chg="add mod">
          <ac:chgData name="Dylan J. McDowell" userId="412bfda5-1f25-4ce6-9702-f029b209da7d" providerId="ADAL" clId="{BDEE2A05-E7B0-1646-9075-9608226D160E}" dt="2023-03-20T16:23:43.579" v="266" actId="1076"/>
          <ac:spMkLst>
            <pc:docMk/>
            <pc:sldMk cId="691452511" sldId="259"/>
            <ac:spMk id="8" creationId="{7FFBC59E-7D84-C2A5-4BD8-5D117738349C}"/>
          </ac:spMkLst>
        </pc:spChg>
        <pc:spChg chg="del">
          <ac:chgData name="Dylan J. McDowell" userId="412bfda5-1f25-4ce6-9702-f029b209da7d" providerId="ADAL" clId="{BDEE2A05-E7B0-1646-9075-9608226D160E}" dt="2023-03-15T18:08:31.688" v="147" actId="478"/>
          <ac:spMkLst>
            <pc:docMk/>
            <pc:sldMk cId="691452511" sldId="259"/>
            <ac:spMk id="8" creationId="{DCBA78F7-62F0-F79A-EE93-12452014B8D4}"/>
          </ac:spMkLst>
        </pc:spChg>
        <pc:spChg chg="del">
          <ac:chgData name="Dylan J. McDowell" userId="412bfda5-1f25-4ce6-9702-f029b209da7d" providerId="ADAL" clId="{BDEE2A05-E7B0-1646-9075-9608226D160E}" dt="2023-03-15T18:08:25.157" v="145" actId="478"/>
          <ac:spMkLst>
            <pc:docMk/>
            <pc:sldMk cId="691452511" sldId="259"/>
            <ac:spMk id="9" creationId="{98B1B456-2C2C-3C3E-60D6-3CEC8CDCCF31}"/>
          </ac:spMkLst>
        </pc:spChg>
        <pc:spChg chg="del mod">
          <ac:chgData name="Dylan J. McDowell" userId="412bfda5-1f25-4ce6-9702-f029b209da7d" providerId="ADAL" clId="{BDEE2A05-E7B0-1646-9075-9608226D160E}" dt="2023-03-15T18:08:04.372" v="140" actId="478"/>
          <ac:spMkLst>
            <pc:docMk/>
            <pc:sldMk cId="691452511" sldId="259"/>
            <ac:spMk id="10" creationId="{63B6D070-6698-1806-5180-0F5CC4320D3E}"/>
          </ac:spMkLst>
        </pc:spChg>
        <pc:spChg chg="add mod">
          <ac:chgData name="Dylan J. McDowell" userId="412bfda5-1f25-4ce6-9702-f029b209da7d" providerId="ADAL" clId="{BDEE2A05-E7B0-1646-9075-9608226D160E}" dt="2023-03-20T16:24:21.485" v="279" actId="1076"/>
          <ac:spMkLst>
            <pc:docMk/>
            <pc:sldMk cId="691452511" sldId="259"/>
            <ac:spMk id="20" creationId="{7EB5FA0C-9B7B-84E5-82EA-A8400E829BE2}"/>
          </ac:spMkLst>
        </pc:spChg>
        <pc:spChg chg="add mod">
          <ac:chgData name="Dylan J. McDowell" userId="412bfda5-1f25-4ce6-9702-f029b209da7d" providerId="ADAL" clId="{BDEE2A05-E7B0-1646-9075-9608226D160E}" dt="2023-03-20T16:25:02.235" v="287" actId="1076"/>
          <ac:spMkLst>
            <pc:docMk/>
            <pc:sldMk cId="691452511" sldId="259"/>
            <ac:spMk id="22" creationId="{98E21BB6-A141-0DC6-19BC-3CEB1B33D956}"/>
          </ac:spMkLst>
        </pc:spChg>
        <pc:spChg chg="add del mod">
          <ac:chgData name="Dylan J. McDowell" userId="412bfda5-1f25-4ce6-9702-f029b209da7d" providerId="ADAL" clId="{BDEE2A05-E7B0-1646-9075-9608226D160E}" dt="2023-03-20T16:25:31.518" v="297"/>
          <ac:spMkLst>
            <pc:docMk/>
            <pc:sldMk cId="691452511" sldId="259"/>
            <ac:spMk id="29" creationId="{96E6A232-ECAA-032B-D3E0-0F34965D5BB9}"/>
          </ac:spMkLst>
        </pc:spChg>
        <pc:spChg chg="add del mod">
          <ac:chgData name="Dylan J. McDowell" userId="412bfda5-1f25-4ce6-9702-f029b209da7d" providerId="ADAL" clId="{BDEE2A05-E7B0-1646-9075-9608226D160E}" dt="2023-03-20T16:25:30.163" v="293"/>
          <ac:spMkLst>
            <pc:docMk/>
            <pc:sldMk cId="691452511" sldId="259"/>
            <ac:spMk id="31" creationId="{A52AED76-04E9-77EC-FBAD-E84688E9E822}"/>
          </ac:spMkLst>
        </pc:spChg>
        <pc:spChg chg="add del mod">
          <ac:chgData name="Dylan J. McDowell" userId="412bfda5-1f25-4ce6-9702-f029b209da7d" providerId="ADAL" clId="{BDEE2A05-E7B0-1646-9075-9608226D160E}" dt="2023-03-20T16:25:31.347" v="295"/>
          <ac:spMkLst>
            <pc:docMk/>
            <pc:sldMk cId="691452511" sldId="259"/>
            <ac:spMk id="33" creationId="{01D79598-0555-7E17-7A96-F44C5AB56A92}"/>
          </ac:spMkLst>
        </pc:spChg>
        <pc:spChg chg="add mod">
          <ac:chgData name="Dylan J. McDowell" userId="412bfda5-1f25-4ce6-9702-f029b209da7d" providerId="ADAL" clId="{BDEE2A05-E7B0-1646-9075-9608226D160E}" dt="2023-03-20T16:26:49.733" v="308" actId="207"/>
          <ac:spMkLst>
            <pc:docMk/>
            <pc:sldMk cId="691452511" sldId="259"/>
            <ac:spMk id="35" creationId="{29BCB16A-F578-BEB9-D1A4-5C8C41C2569A}"/>
          </ac:spMkLst>
        </pc:spChg>
        <pc:picChg chg="add mod">
          <ac:chgData name="Dylan J. McDowell" userId="412bfda5-1f25-4ce6-9702-f029b209da7d" providerId="ADAL" clId="{BDEE2A05-E7B0-1646-9075-9608226D160E}" dt="2023-03-15T18:09:18.226" v="157" actId="1076"/>
          <ac:picMkLst>
            <pc:docMk/>
            <pc:sldMk cId="691452511" sldId="259"/>
            <ac:picMk id="11" creationId="{BE9A7037-A55B-536C-B87C-FBD2EAAF6916}"/>
          </ac:picMkLst>
        </pc:picChg>
        <pc:picChg chg="add mod">
          <ac:chgData name="Dylan J. McDowell" userId="412bfda5-1f25-4ce6-9702-f029b209da7d" providerId="ADAL" clId="{BDEE2A05-E7B0-1646-9075-9608226D160E}" dt="2023-03-15T17:59:05.111" v="24" actId="1076"/>
          <ac:picMkLst>
            <pc:docMk/>
            <pc:sldMk cId="691452511" sldId="259"/>
            <ac:picMk id="19" creationId="{195C540E-D5C0-13B1-C450-DFF125317194}"/>
          </ac:picMkLst>
        </pc:picChg>
        <pc:picChg chg="add mod">
          <ac:chgData name="Dylan J. McDowell" userId="412bfda5-1f25-4ce6-9702-f029b209da7d" providerId="ADAL" clId="{BDEE2A05-E7B0-1646-9075-9608226D160E}" dt="2023-03-15T18:09:14.760" v="156" actId="1076"/>
          <ac:picMkLst>
            <pc:docMk/>
            <pc:sldMk cId="691452511" sldId="259"/>
            <ac:picMk id="21" creationId="{30DF5F57-6900-5366-2C21-8F3E780920C0}"/>
          </ac:picMkLst>
        </pc:picChg>
        <pc:picChg chg="add mod">
          <ac:chgData name="Dylan J. McDowell" userId="412bfda5-1f25-4ce6-9702-f029b209da7d" providerId="ADAL" clId="{BDEE2A05-E7B0-1646-9075-9608226D160E}" dt="2023-03-20T16:25:17.786" v="288" actId="1076"/>
          <ac:picMkLst>
            <pc:docMk/>
            <pc:sldMk cId="691452511" sldId="259"/>
            <ac:picMk id="24" creationId="{9E2D53C9-C4BA-DE4B-6558-44453A19E9D6}"/>
          </ac:picMkLst>
        </pc:picChg>
        <pc:picChg chg="add mod">
          <ac:chgData name="Dylan J. McDowell" userId="412bfda5-1f25-4ce6-9702-f029b209da7d" providerId="ADAL" clId="{BDEE2A05-E7B0-1646-9075-9608226D160E}" dt="2023-03-20T16:23:48.013" v="267" actId="1076"/>
          <ac:picMkLst>
            <pc:docMk/>
            <pc:sldMk cId="691452511" sldId="259"/>
            <ac:picMk id="26" creationId="{C5917B6A-8404-2E1B-B31E-81C97730906B}"/>
          </ac:picMkLst>
        </pc:picChg>
        <pc:picChg chg="add mod">
          <ac:chgData name="Dylan J. McDowell" userId="412bfda5-1f25-4ce6-9702-f029b209da7d" providerId="ADAL" clId="{BDEE2A05-E7B0-1646-9075-9608226D160E}" dt="2023-03-20T16:24:57.184" v="286" actId="1076"/>
          <ac:picMkLst>
            <pc:docMk/>
            <pc:sldMk cId="691452511" sldId="259"/>
            <ac:picMk id="28" creationId="{FB29F1FA-BA2C-400E-D980-2FCDA699B726}"/>
          </ac:picMkLst>
        </pc:picChg>
        <pc:picChg chg="add mod">
          <ac:chgData name="Dylan J. McDowell" userId="412bfda5-1f25-4ce6-9702-f029b209da7d" providerId="ADAL" clId="{BDEE2A05-E7B0-1646-9075-9608226D160E}" dt="2023-03-20T16:23:38.897" v="265" actId="1076"/>
          <ac:picMkLst>
            <pc:docMk/>
            <pc:sldMk cId="691452511" sldId="259"/>
            <ac:picMk id="30" creationId="{BDC77367-CF1D-B39D-8369-7045DCC0EB61}"/>
          </ac:picMkLst>
        </pc:picChg>
        <pc:cxnChg chg="mod">
          <ac:chgData name="Dylan J. McDowell" userId="412bfda5-1f25-4ce6-9702-f029b209da7d" providerId="ADAL" clId="{BDEE2A05-E7B0-1646-9075-9608226D160E}" dt="2023-03-15T18:10:00.303" v="168" actId="14100"/>
          <ac:cxnSpMkLst>
            <pc:docMk/>
            <pc:sldMk cId="691452511" sldId="259"/>
            <ac:cxnSpMk id="12" creationId="{901F3717-0AF8-346E-1A6E-2D95B20D9F94}"/>
          </ac:cxnSpMkLst>
        </pc:cxnChg>
        <pc:cxnChg chg="mod">
          <ac:chgData name="Dylan J. McDowell" userId="412bfda5-1f25-4ce6-9702-f029b209da7d" providerId="ADAL" clId="{BDEE2A05-E7B0-1646-9075-9608226D160E}" dt="2023-03-20T16:25:17.786" v="288" actId="1076"/>
          <ac:cxnSpMkLst>
            <pc:docMk/>
            <pc:sldMk cId="691452511" sldId="259"/>
            <ac:cxnSpMk id="14" creationId="{1DD1D7C7-E7FE-6C2E-FA53-4B2FC6355C54}"/>
          </ac:cxnSpMkLst>
        </pc:cxnChg>
        <pc:cxnChg chg="mod">
          <ac:chgData name="Dylan J. McDowell" userId="412bfda5-1f25-4ce6-9702-f029b209da7d" providerId="ADAL" clId="{BDEE2A05-E7B0-1646-9075-9608226D160E}" dt="2023-03-20T16:23:38.897" v="265" actId="1076"/>
          <ac:cxnSpMkLst>
            <pc:docMk/>
            <pc:sldMk cId="691452511" sldId="259"/>
            <ac:cxnSpMk id="16" creationId="{1ADA5E22-9CEF-6C49-306F-19255B4D2E13}"/>
          </ac:cxnSpMkLst>
        </pc:cxnChg>
        <pc:cxnChg chg="mod">
          <ac:chgData name="Dylan J. McDowell" userId="412bfda5-1f25-4ce6-9702-f029b209da7d" providerId="ADAL" clId="{BDEE2A05-E7B0-1646-9075-9608226D160E}" dt="2023-03-20T16:24:57.184" v="286" actId="1076"/>
          <ac:cxnSpMkLst>
            <pc:docMk/>
            <pc:sldMk cId="691452511" sldId="259"/>
            <ac:cxnSpMk id="18" creationId="{1AD850D9-F68C-BDD9-9696-1F8F51E2AE4A}"/>
          </ac:cxnSpMkLst>
        </pc:cxnChg>
        <pc:cxnChg chg="add mod">
          <ac:chgData name="Dylan J. McDowell" userId="412bfda5-1f25-4ce6-9702-f029b209da7d" providerId="ADAL" clId="{BDEE2A05-E7B0-1646-9075-9608226D160E}" dt="2023-03-20T16:23:48.013" v="267" actId="1076"/>
          <ac:cxnSpMkLst>
            <pc:docMk/>
            <pc:sldMk cId="691452511" sldId="259"/>
            <ac:cxnSpMk id="32" creationId="{DC200B87-E022-11FB-115C-8108E2975453}"/>
          </ac:cxnSpMkLst>
        </pc:cxnChg>
        <pc:cxnChg chg="add mod">
          <ac:chgData name="Dylan J. McDowell" userId="412bfda5-1f25-4ce6-9702-f029b209da7d" providerId="ADAL" clId="{BDEE2A05-E7B0-1646-9075-9608226D160E}" dt="2023-03-20T16:25:17.786" v="288" actId="1076"/>
          <ac:cxnSpMkLst>
            <pc:docMk/>
            <pc:sldMk cId="691452511" sldId="259"/>
            <ac:cxnSpMk id="34" creationId="{BBE30B9A-1004-A952-5C18-D24EF5DA8F43}"/>
          </ac:cxnSpMkLst>
        </pc:cxnChg>
        <pc:cxnChg chg="add mod">
          <ac:chgData name="Dylan J. McDowell" userId="412bfda5-1f25-4ce6-9702-f029b209da7d" providerId="ADAL" clId="{BDEE2A05-E7B0-1646-9075-9608226D160E}" dt="2023-03-20T16:23:38.897" v="265" actId="1076"/>
          <ac:cxnSpMkLst>
            <pc:docMk/>
            <pc:sldMk cId="691452511" sldId="259"/>
            <ac:cxnSpMk id="38" creationId="{E9587D99-5E5C-A0E2-0C54-00BE8A19C7E6}"/>
          </ac:cxnSpMkLst>
        </pc:cxnChg>
      </pc:sldChg>
      <pc:sldChg chg="modSp del mod">
        <pc:chgData name="Dylan J. McDowell" userId="412bfda5-1f25-4ce6-9702-f029b209da7d" providerId="ADAL" clId="{BDEE2A05-E7B0-1646-9075-9608226D160E}" dt="2023-03-20T16:48:12.377" v="357" actId="2696"/>
        <pc:sldMkLst>
          <pc:docMk/>
          <pc:sldMk cId="3888261660" sldId="260"/>
        </pc:sldMkLst>
        <pc:graphicFrameChg chg="modGraphic">
          <ac:chgData name="Dylan J. McDowell" userId="412bfda5-1f25-4ce6-9702-f029b209da7d" providerId="ADAL" clId="{BDEE2A05-E7B0-1646-9075-9608226D160E}" dt="2023-03-20T16:29:18.052" v="343" actId="20577"/>
          <ac:graphicFrameMkLst>
            <pc:docMk/>
            <pc:sldMk cId="3888261660" sldId="260"/>
            <ac:graphicFrameMk id="4" creationId="{E3FD0D76-1692-B081-B06D-7E89860A0220}"/>
          </ac:graphicFrameMkLst>
        </pc:graphicFrameChg>
      </pc:sldChg>
      <pc:sldChg chg="modSp mod">
        <pc:chgData name="Dylan J. McDowell" userId="412bfda5-1f25-4ce6-9702-f029b209da7d" providerId="ADAL" clId="{BDEE2A05-E7B0-1646-9075-9608226D160E}" dt="2023-03-17T18:52:33.645" v="220" actId="1076"/>
        <pc:sldMkLst>
          <pc:docMk/>
          <pc:sldMk cId="2742843130" sldId="261"/>
        </pc:sldMkLst>
        <pc:picChg chg="mod">
          <ac:chgData name="Dylan J. McDowell" userId="412bfda5-1f25-4ce6-9702-f029b209da7d" providerId="ADAL" clId="{BDEE2A05-E7B0-1646-9075-9608226D160E}" dt="2023-03-17T18:52:33.645" v="220" actId="1076"/>
          <ac:picMkLst>
            <pc:docMk/>
            <pc:sldMk cId="2742843130" sldId="261"/>
            <ac:picMk id="4" creationId="{909DD2F9-7335-C160-D35C-D9CE7D22F79F}"/>
          </ac:picMkLst>
        </pc:picChg>
        <pc:picChg chg="mod">
          <ac:chgData name="Dylan J. McDowell" userId="412bfda5-1f25-4ce6-9702-f029b209da7d" providerId="ADAL" clId="{BDEE2A05-E7B0-1646-9075-9608226D160E}" dt="2023-03-17T18:52:30.479" v="219" actId="1076"/>
          <ac:picMkLst>
            <pc:docMk/>
            <pc:sldMk cId="2742843130" sldId="261"/>
            <ac:picMk id="5" creationId="{D6AD9F55-E529-BC86-215E-0B14B2D3258A}"/>
          </ac:picMkLst>
        </pc:picChg>
      </pc:sldChg>
      <pc:sldChg chg="addSp delSp modSp mod">
        <pc:chgData name="Dylan J. McDowell" userId="412bfda5-1f25-4ce6-9702-f029b209da7d" providerId="ADAL" clId="{BDEE2A05-E7B0-1646-9075-9608226D160E}" dt="2023-03-17T18:10:57.894" v="218" actId="478"/>
        <pc:sldMkLst>
          <pc:docMk/>
          <pc:sldMk cId="3588248973" sldId="262"/>
        </pc:sldMkLst>
        <pc:spChg chg="del">
          <ac:chgData name="Dylan J. McDowell" userId="412bfda5-1f25-4ce6-9702-f029b209da7d" providerId="ADAL" clId="{BDEE2A05-E7B0-1646-9075-9608226D160E}" dt="2023-03-17T17:19:35.882" v="189" actId="478"/>
          <ac:spMkLst>
            <pc:docMk/>
            <pc:sldMk cId="3588248973" sldId="262"/>
            <ac:spMk id="3" creationId="{8B56D71F-46E5-9CE2-2896-B2D09247673D}"/>
          </ac:spMkLst>
        </pc:spChg>
        <pc:spChg chg="add del mod">
          <ac:chgData name="Dylan J. McDowell" userId="412bfda5-1f25-4ce6-9702-f029b209da7d" providerId="ADAL" clId="{BDEE2A05-E7B0-1646-9075-9608226D160E}" dt="2023-03-17T18:10:57.894" v="218" actId="478"/>
          <ac:spMkLst>
            <pc:docMk/>
            <pc:sldMk cId="3588248973" sldId="262"/>
            <ac:spMk id="5" creationId="{828ADB1B-36EA-C2C1-92D1-8589634AE6B5}"/>
          </ac:spMkLst>
        </pc:spChg>
        <pc:picChg chg="add mod">
          <ac:chgData name="Dylan J. McDowell" userId="412bfda5-1f25-4ce6-9702-f029b209da7d" providerId="ADAL" clId="{BDEE2A05-E7B0-1646-9075-9608226D160E}" dt="2023-03-17T18:10:43.410" v="194" actId="1076"/>
          <ac:picMkLst>
            <pc:docMk/>
            <pc:sldMk cId="3588248973" sldId="262"/>
            <ac:picMk id="4" creationId="{99D227CA-5E83-96AC-528F-7725F6F30FA7}"/>
          </ac:picMkLst>
        </pc:picChg>
      </pc:sldChg>
      <pc:sldChg chg="modSp mod">
        <pc:chgData name="Dylan J. McDowell" userId="412bfda5-1f25-4ce6-9702-f029b209da7d" providerId="ADAL" clId="{BDEE2A05-E7B0-1646-9075-9608226D160E}" dt="2023-03-20T17:18:36.768" v="420" actId="20577"/>
        <pc:sldMkLst>
          <pc:docMk/>
          <pc:sldMk cId="4277890938" sldId="263"/>
        </pc:sldMkLst>
        <pc:spChg chg="mod">
          <ac:chgData name="Dylan J. McDowell" userId="412bfda5-1f25-4ce6-9702-f029b209da7d" providerId="ADAL" clId="{BDEE2A05-E7B0-1646-9075-9608226D160E}" dt="2023-03-20T17:18:36.768" v="420" actId="20577"/>
          <ac:spMkLst>
            <pc:docMk/>
            <pc:sldMk cId="4277890938" sldId="263"/>
            <ac:spMk id="2" creationId="{F598D540-9D63-2F4E-895F-20D0D7757D8A}"/>
          </ac:spMkLst>
        </pc:spChg>
      </pc:sldChg>
      <pc:sldChg chg="addSp delSp modSp mod">
        <pc:chgData name="Dylan J. McDowell" userId="412bfda5-1f25-4ce6-9702-f029b209da7d" providerId="ADAL" clId="{BDEE2A05-E7B0-1646-9075-9608226D160E}" dt="2023-03-20T17:41:10.731" v="462" actId="20577"/>
        <pc:sldMkLst>
          <pc:docMk/>
          <pc:sldMk cId="272576646" sldId="266"/>
        </pc:sldMkLst>
        <pc:spChg chg="mod">
          <ac:chgData name="Dylan J. McDowell" userId="412bfda5-1f25-4ce6-9702-f029b209da7d" providerId="ADAL" clId="{BDEE2A05-E7B0-1646-9075-9608226D160E}" dt="2023-03-20T17:03:10.366" v="394" actId="20577"/>
          <ac:spMkLst>
            <pc:docMk/>
            <pc:sldMk cId="272576646" sldId="266"/>
            <ac:spMk id="2" creationId="{8959AEF0-93EF-A886-6B88-6655B0424A8D}"/>
          </ac:spMkLst>
        </pc:spChg>
        <pc:spChg chg="add del mod">
          <ac:chgData name="Dylan J. McDowell" userId="412bfda5-1f25-4ce6-9702-f029b209da7d" providerId="ADAL" clId="{BDEE2A05-E7B0-1646-9075-9608226D160E}" dt="2023-03-20T16:48:32.509" v="361"/>
          <ac:spMkLst>
            <pc:docMk/>
            <pc:sldMk cId="272576646" sldId="266"/>
            <ac:spMk id="20" creationId="{E353BCA4-ACF2-8147-1989-E5B5E75695AD}"/>
          </ac:spMkLst>
        </pc:spChg>
        <pc:spChg chg="add del mod">
          <ac:chgData name="Dylan J. McDowell" userId="412bfda5-1f25-4ce6-9702-f029b209da7d" providerId="ADAL" clId="{BDEE2A05-E7B0-1646-9075-9608226D160E}" dt="2023-03-20T16:48:32.509" v="361"/>
          <ac:spMkLst>
            <pc:docMk/>
            <pc:sldMk cId="272576646" sldId="266"/>
            <ac:spMk id="21" creationId="{4061E00A-9955-D64B-F094-59F9628EBE69}"/>
          </ac:spMkLst>
        </pc:spChg>
        <pc:spChg chg="add del mod">
          <ac:chgData name="Dylan J. McDowell" userId="412bfda5-1f25-4ce6-9702-f029b209da7d" providerId="ADAL" clId="{BDEE2A05-E7B0-1646-9075-9608226D160E}" dt="2023-03-20T16:48:32.509" v="361"/>
          <ac:spMkLst>
            <pc:docMk/>
            <pc:sldMk cId="272576646" sldId="266"/>
            <ac:spMk id="22" creationId="{4E37E5D3-BF94-758A-9F2F-22C8612E4AAB}"/>
          </ac:spMkLst>
        </pc:spChg>
        <pc:spChg chg="add del mod">
          <ac:chgData name="Dylan J. McDowell" userId="412bfda5-1f25-4ce6-9702-f029b209da7d" providerId="ADAL" clId="{BDEE2A05-E7B0-1646-9075-9608226D160E}" dt="2023-03-20T16:48:32.509" v="361"/>
          <ac:spMkLst>
            <pc:docMk/>
            <pc:sldMk cId="272576646" sldId="266"/>
            <ac:spMk id="23" creationId="{CE0B1275-6109-5841-DAC1-4AD9AFDF3296}"/>
          </ac:spMkLst>
        </pc:spChg>
        <pc:spChg chg="add del mod">
          <ac:chgData name="Dylan J. McDowell" userId="412bfda5-1f25-4ce6-9702-f029b209da7d" providerId="ADAL" clId="{BDEE2A05-E7B0-1646-9075-9608226D160E}" dt="2023-03-20T16:48:32.509" v="361"/>
          <ac:spMkLst>
            <pc:docMk/>
            <pc:sldMk cId="272576646" sldId="266"/>
            <ac:spMk id="24" creationId="{95D0E177-9276-1F5D-60DE-975BA0CE116C}"/>
          </ac:spMkLst>
        </pc:spChg>
        <pc:spChg chg="add del mod">
          <ac:chgData name="Dylan J. McDowell" userId="412bfda5-1f25-4ce6-9702-f029b209da7d" providerId="ADAL" clId="{BDEE2A05-E7B0-1646-9075-9608226D160E}" dt="2023-03-20T16:48:32.509" v="361"/>
          <ac:spMkLst>
            <pc:docMk/>
            <pc:sldMk cId="272576646" sldId="266"/>
            <ac:spMk id="25" creationId="{F01404AE-0622-0D91-F2CF-6F7E4A6FB478}"/>
          </ac:spMkLst>
        </pc:spChg>
        <pc:spChg chg="add del mod">
          <ac:chgData name="Dylan J. McDowell" userId="412bfda5-1f25-4ce6-9702-f029b209da7d" providerId="ADAL" clId="{BDEE2A05-E7B0-1646-9075-9608226D160E}" dt="2023-03-20T16:48:32.509" v="361"/>
          <ac:spMkLst>
            <pc:docMk/>
            <pc:sldMk cId="272576646" sldId="266"/>
            <ac:spMk id="26" creationId="{DEADADE6-1F2C-B4B0-45D9-E87C9F150BF3}"/>
          </ac:spMkLst>
        </pc:spChg>
        <pc:spChg chg="add mod">
          <ac:chgData name="Dylan J. McDowell" userId="412bfda5-1f25-4ce6-9702-f029b209da7d" providerId="ADAL" clId="{BDEE2A05-E7B0-1646-9075-9608226D160E}" dt="2023-03-20T17:02:59.122" v="371"/>
          <ac:spMkLst>
            <pc:docMk/>
            <pc:sldMk cId="272576646" sldId="266"/>
            <ac:spMk id="28" creationId="{50B9BECC-6EE6-0E25-BE84-B5B4F6A89700}"/>
          </ac:spMkLst>
        </pc:spChg>
        <pc:graphicFrameChg chg="add mod modGraphic">
          <ac:chgData name="Dylan J. McDowell" userId="412bfda5-1f25-4ce6-9702-f029b209da7d" providerId="ADAL" clId="{BDEE2A05-E7B0-1646-9075-9608226D160E}" dt="2023-03-20T17:41:10.731" v="462" actId="20577"/>
          <ac:graphicFrameMkLst>
            <pc:docMk/>
            <pc:sldMk cId="272576646" sldId="266"/>
            <ac:graphicFrameMk id="3" creationId="{7A10F943-1FCA-1860-DF45-BE4473B30AEE}"/>
          </ac:graphicFrameMkLst>
        </pc:graphicFrameChg>
        <pc:graphicFrameChg chg="add mod modGraphic">
          <ac:chgData name="Dylan J. McDowell" userId="412bfda5-1f25-4ce6-9702-f029b209da7d" providerId="ADAL" clId="{BDEE2A05-E7B0-1646-9075-9608226D160E}" dt="2023-03-20T16:48:40.506" v="363" actId="14100"/>
          <ac:graphicFrameMkLst>
            <pc:docMk/>
            <pc:sldMk cId="272576646" sldId="266"/>
            <ac:graphicFrameMk id="4" creationId="{2920E86A-7D8A-82C4-AA51-FB2A2D4C0B44}"/>
          </ac:graphicFrameMkLst>
        </pc:graphicFrameChg>
        <pc:graphicFrameChg chg="mod modGraphic">
          <ac:chgData name="Dylan J. McDowell" userId="412bfda5-1f25-4ce6-9702-f029b209da7d" providerId="ADAL" clId="{BDEE2A05-E7B0-1646-9075-9608226D160E}" dt="2023-03-20T16:33:59.790" v="344" actId="1076"/>
          <ac:graphicFrameMkLst>
            <pc:docMk/>
            <pc:sldMk cId="272576646" sldId="266"/>
            <ac:graphicFrameMk id="6" creationId="{8B49C39A-64D3-B802-E4E8-D16865A86A18}"/>
          </ac:graphicFrameMkLst>
        </pc:graphicFrameChg>
        <pc:picChg chg="add del mod">
          <ac:chgData name="Dylan J. McDowell" userId="412bfda5-1f25-4ce6-9702-f029b209da7d" providerId="ADAL" clId="{BDEE2A05-E7B0-1646-9075-9608226D160E}" dt="2023-03-20T16:48:32.509" v="361"/>
          <ac:picMkLst>
            <pc:docMk/>
            <pc:sldMk cId="272576646" sldId="266"/>
            <ac:picMk id="10" creationId="{ED217E73-442C-616C-2ED7-05216DAF1DB1}"/>
          </ac:picMkLst>
        </pc:picChg>
        <pc:picChg chg="add del mod">
          <ac:chgData name="Dylan J. McDowell" userId="412bfda5-1f25-4ce6-9702-f029b209da7d" providerId="ADAL" clId="{BDEE2A05-E7B0-1646-9075-9608226D160E}" dt="2023-03-20T16:48:32.509" v="361"/>
          <ac:picMkLst>
            <pc:docMk/>
            <pc:sldMk cId="272576646" sldId="266"/>
            <ac:picMk id="11" creationId="{B58977B5-0D85-3F0F-37CF-A1064DB0F3B1}"/>
          </ac:picMkLst>
        </pc:picChg>
        <pc:picChg chg="add del mod">
          <ac:chgData name="Dylan J. McDowell" userId="412bfda5-1f25-4ce6-9702-f029b209da7d" providerId="ADAL" clId="{BDEE2A05-E7B0-1646-9075-9608226D160E}" dt="2023-03-20T16:48:32.509" v="361"/>
          <ac:picMkLst>
            <pc:docMk/>
            <pc:sldMk cId="272576646" sldId="266"/>
            <ac:picMk id="12" creationId="{DF8DDA93-4CBB-079F-E687-FB5229E85B2C}"/>
          </ac:picMkLst>
        </pc:picChg>
        <pc:picChg chg="add del mod">
          <ac:chgData name="Dylan J. McDowell" userId="412bfda5-1f25-4ce6-9702-f029b209da7d" providerId="ADAL" clId="{BDEE2A05-E7B0-1646-9075-9608226D160E}" dt="2023-03-20T16:48:32.509" v="361"/>
          <ac:picMkLst>
            <pc:docMk/>
            <pc:sldMk cId="272576646" sldId="266"/>
            <ac:picMk id="13" creationId="{2BF3954A-B7A1-6A8D-07C3-B3524566811B}"/>
          </ac:picMkLst>
        </pc:picChg>
        <pc:picChg chg="add del mod">
          <ac:chgData name="Dylan J. McDowell" userId="412bfda5-1f25-4ce6-9702-f029b209da7d" providerId="ADAL" clId="{BDEE2A05-E7B0-1646-9075-9608226D160E}" dt="2023-03-20T16:48:32.509" v="361"/>
          <ac:picMkLst>
            <pc:docMk/>
            <pc:sldMk cId="272576646" sldId="266"/>
            <ac:picMk id="14" creationId="{6EC4FE1F-1EA6-3FE6-2E97-6E4FB1E14551}"/>
          </ac:picMkLst>
        </pc:picChg>
        <pc:picChg chg="add del mod">
          <ac:chgData name="Dylan J. McDowell" userId="412bfda5-1f25-4ce6-9702-f029b209da7d" providerId="ADAL" clId="{BDEE2A05-E7B0-1646-9075-9608226D160E}" dt="2023-03-20T16:48:32.509" v="361"/>
          <ac:picMkLst>
            <pc:docMk/>
            <pc:sldMk cId="272576646" sldId="266"/>
            <ac:picMk id="15" creationId="{1E2E91CC-A151-AB65-CCE8-4D34DFE0E457}"/>
          </ac:picMkLst>
        </pc:picChg>
        <pc:picChg chg="add del mod">
          <ac:chgData name="Dylan J. McDowell" userId="412bfda5-1f25-4ce6-9702-f029b209da7d" providerId="ADAL" clId="{BDEE2A05-E7B0-1646-9075-9608226D160E}" dt="2023-03-20T16:48:32.509" v="361"/>
          <ac:picMkLst>
            <pc:docMk/>
            <pc:sldMk cId="272576646" sldId="266"/>
            <ac:picMk id="16" creationId="{8DD89F6F-A80F-CA7E-6F03-B6E5BBD46C7A}"/>
          </ac:picMkLst>
        </pc:picChg>
        <pc:picChg chg="add mod">
          <ac:chgData name="Dylan J. McDowell" userId="412bfda5-1f25-4ce6-9702-f029b209da7d" providerId="ADAL" clId="{BDEE2A05-E7B0-1646-9075-9608226D160E}" dt="2023-03-20T17:02:49.262" v="370" actId="1076"/>
          <ac:picMkLst>
            <pc:docMk/>
            <pc:sldMk cId="272576646" sldId="266"/>
            <ac:picMk id="27" creationId="{38AED000-EDDF-8E0F-6D9E-F3C9FA75561A}"/>
          </ac:picMkLst>
        </pc:picChg>
        <pc:cxnChg chg="add del mod">
          <ac:chgData name="Dylan J. McDowell" userId="412bfda5-1f25-4ce6-9702-f029b209da7d" providerId="ADAL" clId="{BDEE2A05-E7B0-1646-9075-9608226D160E}" dt="2023-03-20T16:48:32.509" v="361"/>
          <ac:cxnSpMkLst>
            <pc:docMk/>
            <pc:sldMk cId="272576646" sldId="266"/>
            <ac:cxnSpMk id="5" creationId="{C73DFF3E-67A5-B0FE-884B-19FDBA9A36D5}"/>
          </ac:cxnSpMkLst>
        </pc:cxnChg>
        <pc:cxnChg chg="add del mod">
          <ac:chgData name="Dylan J. McDowell" userId="412bfda5-1f25-4ce6-9702-f029b209da7d" providerId="ADAL" clId="{BDEE2A05-E7B0-1646-9075-9608226D160E}" dt="2023-03-20T16:48:32.509" v="361"/>
          <ac:cxnSpMkLst>
            <pc:docMk/>
            <pc:sldMk cId="272576646" sldId="266"/>
            <ac:cxnSpMk id="7" creationId="{AF25DF10-08D1-E7D5-078A-D576A2671D89}"/>
          </ac:cxnSpMkLst>
        </pc:cxnChg>
        <pc:cxnChg chg="add del mod">
          <ac:chgData name="Dylan J. McDowell" userId="412bfda5-1f25-4ce6-9702-f029b209da7d" providerId="ADAL" clId="{BDEE2A05-E7B0-1646-9075-9608226D160E}" dt="2023-03-20T16:48:32.509" v="361"/>
          <ac:cxnSpMkLst>
            <pc:docMk/>
            <pc:sldMk cId="272576646" sldId="266"/>
            <ac:cxnSpMk id="8" creationId="{19076829-A3FD-A15B-64B5-0F71C7CA23C8}"/>
          </ac:cxnSpMkLst>
        </pc:cxnChg>
        <pc:cxnChg chg="add del mod">
          <ac:chgData name="Dylan J. McDowell" userId="412bfda5-1f25-4ce6-9702-f029b209da7d" providerId="ADAL" clId="{BDEE2A05-E7B0-1646-9075-9608226D160E}" dt="2023-03-20T16:48:32.509" v="361"/>
          <ac:cxnSpMkLst>
            <pc:docMk/>
            <pc:sldMk cId="272576646" sldId="266"/>
            <ac:cxnSpMk id="9" creationId="{CA61BA1C-D515-4668-CBDE-7A057597B909}"/>
          </ac:cxnSpMkLst>
        </pc:cxnChg>
        <pc:cxnChg chg="add del mod">
          <ac:chgData name="Dylan J. McDowell" userId="412bfda5-1f25-4ce6-9702-f029b209da7d" providerId="ADAL" clId="{BDEE2A05-E7B0-1646-9075-9608226D160E}" dt="2023-03-20T16:48:32.509" v="361"/>
          <ac:cxnSpMkLst>
            <pc:docMk/>
            <pc:sldMk cId="272576646" sldId="266"/>
            <ac:cxnSpMk id="17" creationId="{BEB280F8-7AD2-A754-E747-0DFE40B31466}"/>
          </ac:cxnSpMkLst>
        </pc:cxnChg>
        <pc:cxnChg chg="add del mod">
          <ac:chgData name="Dylan J. McDowell" userId="412bfda5-1f25-4ce6-9702-f029b209da7d" providerId="ADAL" clId="{BDEE2A05-E7B0-1646-9075-9608226D160E}" dt="2023-03-20T16:48:32.509" v="361"/>
          <ac:cxnSpMkLst>
            <pc:docMk/>
            <pc:sldMk cId="272576646" sldId="266"/>
            <ac:cxnSpMk id="18" creationId="{473D3722-D9D1-7004-4A59-816718B5D325}"/>
          </ac:cxnSpMkLst>
        </pc:cxnChg>
        <pc:cxnChg chg="add del mod">
          <ac:chgData name="Dylan J. McDowell" userId="412bfda5-1f25-4ce6-9702-f029b209da7d" providerId="ADAL" clId="{BDEE2A05-E7B0-1646-9075-9608226D160E}" dt="2023-03-20T16:48:32.509" v="361"/>
          <ac:cxnSpMkLst>
            <pc:docMk/>
            <pc:sldMk cId="272576646" sldId="266"/>
            <ac:cxnSpMk id="19" creationId="{0D9BF7B2-9A91-EA12-7849-499947693B23}"/>
          </ac:cxnSpMkLst>
        </pc:cxnChg>
      </pc:sldChg>
      <pc:sldChg chg="new">
        <pc:chgData name="Dylan J. McDowell" userId="412bfda5-1f25-4ce6-9702-f029b209da7d" providerId="ADAL" clId="{BDEE2A05-E7B0-1646-9075-9608226D160E}" dt="2023-03-20T17:18:52.495" v="421" actId="680"/>
        <pc:sldMkLst>
          <pc:docMk/>
          <pc:sldMk cId="2020532241" sldId="267"/>
        </pc:sldMkLst>
      </pc:sldChg>
    </pc:docChg>
  </pc:docChgLst>
  <pc:docChgLst>
    <pc:chgData name="Dylan J. McDowell" userId="412bfda5-1f25-4ce6-9702-f029b209da7d" providerId="ADAL" clId="{0F777C2F-3E67-B845-99C0-3D8F8A679FC8}"/>
    <pc:docChg chg="custSel addSld delSld modSld sldOrd">
      <pc:chgData name="Dylan J. McDowell" userId="412bfda5-1f25-4ce6-9702-f029b209da7d" providerId="ADAL" clId="{0F777C2F-3E67-B845-99C0-3D8F8A679FC8}" dt="2023-03-30T17:38:32.934" v="3064" actId="20577"/>
      <pc:docMkLst>
        <pc:docMk/>
      </pc:docMkLst>
      <pc:sldChg chg="del">
        <pc:chgData name="Dylan J. McDowell" userId="412bfda5-1f25-4ce6-9702-f029b209da7d" providerId="ADAL" clId="{0F777C2F-3E67-B845-99C0-3D8F8A679FC8}" dt="2023-03-28T16:44:15.778" v="734" actId="2696"/>
        <pc:sldMkLst>
          <pc:docMk/>
          <pc:sldMk cId="3392162670" sldId="258"/>
        </pc:sldMkLst>
      </pc:sldChg>
      <pc:sldChg chg="modSp mod">
        <pc:chgData name="Dylan J. McDowell" userId="412bfda5-1f25-4ce6-9702-f029b209da7d" providerId="ADAL" clId="{0F777C2F-3E67-B845-99C0-3D8F8A679FC8}" dt="2023-03-16T16:10:38.777" v="13" actId="1076"/>
        <pc:sldMkLst>
          <pc:docMk/>
          <pc:sldMk cId="691452511" sldId="259"/>
        </pc:sldMkLst>
        <pc:picChg chg="mod">
          <ac:chgData name="Dylan J. McDowell" userId="412bfda5-1f25-4ce6-9702-f029b209da7d" providerId="ADAL" clId="{0F777C2F-3E67-B845-99C0-3D8F8A679FC8}" dt="2023-03-16T16:10:32.594" v="12" actId="1076"/>
          <ac:picMkLst>
            <pc:docMk/>
            <pc:sldMk cId="691452511" sldId="259"/>
            <ac:picMk id="11" creationId="{BE9A7037-A55B-536C-B87C-FBD2EAAF6916}"/>
          </ac:picMkLst>
        </pc:picChg>
        <pc:picChg chg="mod">
          <ac:chgData name="Dylan J. McDowell" userId="412bfda5-1f25-4ce6-9702-f029b209da7d" providerId="ADAL" clId="{0F777C2F-3E67-B845-99C0-3D8F8A679FC8}" dt="2023-03-16T16:05:38.072" v="4" actId="1076"/>
          <ac:picMkLst>
            <pc:docMk/>
            <pc:sldMk cId="691452511" sldId="259"/>
            <ac:picMk id="19" creationId="{195C540E-D5C0-13B1-C450-DFF125317194}"/>
          </ac:picMkLst>
        </pc:picChg>
        <pc:picChg chg="mod">
          <ac:chgData name="Dylan J. McDowell" userId="412bfda5-1f25-4ce6-9702-f029b209da7d" providerId="ADAL" clId="{0F777C2F-3E67-B845-99C0-3D8F8A679FC8}" dt="2023-03-16T16:06:16.420" v="11" actId="1076"/>
          <ac:picMkLst>
            <pc:docMk/>
            <pc:sldMk cId="691452511" sldId="259"/>
            <ac:picMk id="21" creationId="{30DF5F57-6900-5366-2C21-8F3E780920C0}"/>
          </ac:picMkLst>
        </pc:picChg>
        <pc:picChg chg="mod">
          <ac:chgData name="Dylan J. McDowell" userId="412bfda5-1f25-4ce6-9702-f029b209da7d" providerId="ADAL" clId="{0F777C2F-3E67-B845-99C0-3D8F8A679FC8}" dt="2023-03-16T16:10:38.777" v="13" actId="1076"/>
          <ac:picMkLst>
            <pc:docMk/>
            <pc:sldMk cId="691452511" sldId="259"/>
            <ac:picMk id="24" creationId="{9E2D53C9-C4BA-DE4B-6558-44453A19E9D6}"/>
          </ac:picMkLst>
        </pc:picChg>
        <pc:picChg chg="mod">
          <ac:chgData name="Dylan J. McDowell" userId="412bfda5-1f25-4ce6-9702-f029b209da7d" providerId="ADAL" clId="{0F777C2F-3E67-B845-99C0-3D8F8A679FC8}" dt="2023-03-16T16:05:21.239" v="1" actId="1076"/>
          <ac:picMkLst>
            <pc:docMk/>
            <pc:sldMk cId="691452511" sldId="259"/>
            <ac:picMk id="26" creationId="{C5917B6A-8404-2E1B-B31E-81C97730906B}"/>
          </ac:picMkLst>
        </pc:picChg>
        <pc:picChg chg="mod">
          <ac:chgData name="Dylan J. McDowell" userId="412bfda5-1f25-4ce6-9702-f029b209da7d" providerId="ADAL" clId="{0F777C2F-3E67-B845-99C0-3D8F8A679FC8}" dt="2023-03-16T16:05:28.572" v="2" actId="1076"/>
          <ac:picMkLst>
            <pc:docMk/>
            <pc:sldMk cId="691452511" sldId="259"/>
            <ac:picMk id="28" creationId="{FB29F1FA-BA2C-400E-D980-2FCDA699B726}"/>
          </ac:picMkLst>
        </pc:picChg>
        <pc:cxnChg chg="mod">
          <ac:chgData name="Dylan J. McDowell" userId="412bfda5-1f25-4ce6-9702-f029b209da7d" providerId="ADAL" clId="{0F777C2F-3E67-B845-99C0-3D8F8A679FC8}" dt="2023-03-16T16:10:32.594" v="12" actId="1076"/>
          <ac:cxnSpMkLst>
            <pc:docMk/>
            <pc:sldMk cId="691452511" sldId="259"/>
            <ac:cxnSpMk id="12" creationId="{901F3717-0AF8-346E-1A6E-2D95B20D9F94}"/>
          </ac:cxnSpMkLst>
        </pc:cxnChg>
        <pc:cxnChg chg="mod">
          <ac:chgData name="Dylan J. McDowell" userId="412bfda5-1f25-4ce6-9702-f029b209da7d" providerId="ADAL" clId="{0F777C2F-3E67-B845-99C0-3D8F8A679FC8}" dt="2023-03-16T16:10:38.777" v="13" actId="1076"/>
          <ac:cxnSpMkLst>
            <pc:docMk/>
            <pc:sldMk cId="691452511" sldId="259"/>
            <ac:cxnSpMk id="14" creationId="{1DD1D7C7-E7FE-6C2E-FA53-4B2FC6355C54}"/>
          </ac:cxnSpMkLst>
        </pc:cxnChg>
        <pc:cxnChg chg="mod">
          <ac:chgData name="Dylan J. McDowell" userId="412bfda5-1f25-4ce6-9702-f029b209da7d" providerId="ADAL" clId="{0F777C2F-3E67-B845-99C0-3D8F8A679FC8}" dt="2023-03-16T16:06:16.420" v="11" actId="1076"/>
          <ac:cxnSpMkLst>
            <pc:docMk/>
            <pc:sldMk cId="691452511" sldId="259"/>
            <ac:cxnSpMk id="16" creationId="{1ADA5E22-9CEF-6C49-306F-19255B4D2E13}"/>
          </ac:cxnSpMkLst>
        </pc:cxnChg>
        <pc:cxnChg chg="mod">
          <ac:chgData name="Dylan J. McDowell" userId="412bfda5-1f25-4ce6-9702-f029b209da7d" providerId="ADAL" clId="{0F777C2F-3E67-B845-99C0-3D8F8A679FC8}" dt="2023-03-16T16:05:28.572" v="2" actId="1076"/>
          <ac:cxnSpMkLst>
            <pc:docMk/>
            <pc:sldMk cId="691452511" sldId="259"/>
            <ac:cxnSpMk id="18" creationId="{1AD850D9-F68C-BDD9-9696-1F8F51E2AE4A}"/>
          </ac:cxnSpMkLst>
        </pc:cxnChg>
        <pc:cxnChg chg="mod">
          <ac:chgData name="Dylan J. McDowell" userId="412bfda5-1f25-4ce6-9702-f029b209da7d" providerId="ADAL" clId="{0F777C2F-3E67-B845-99C0-3D8F8A679FC8}" dt="2023-03-16T16:05:21.239" v="1" actId="1076"/>
          <ac:cxnSpMkLst>
            <pc:docMk/>
            <pc:sldMk cId="691452511" sldId="259"/>
            <ac:cxnSpMk id="32" creationId="{DC200B87-E022-11FB-115C-8108E2975453}"/>
          </ac:cxnSpMkLst>
        </pc:cxnChg>
        <pc:cxnChg chg="mod">
          <ac:chgData name="Dylan J. McDowell" userId="412bfda5-1f25-4ce6-9702-f029b209da7d" providerId="ADAL" clId="{0F777C2F-3E67-B845-99C0-3D8F8A679FC8}" dt="2023-03-16T16:10:38.777" v="13" actId="1076"/>
          <ac:cxnSpMkLst>
            <pc:docMk/>
            <pc:sldMk cId="691452511" sldId="259"/>
            <ac:cxnSpMk id="34" creationId="{BBE30B9A-1004-A952-5C18-D24EF5DA8F43}"/>
          </ac:cxnSpMkLst>
        </pc:cxnChg>
        <pc:cxnChg chg="mod">
          <ac:chgData name="Dylan J. McDowell" userId="412bfda5-1f25-4ce6-9702-f029b209da7d" providerId="ADAL" clId="{0F777C2F-3E67-B845-99C0-3D8F8A679FC8}" dt="2023-03-16T16:10:32.594" v="12" actId="1076"/>
          <ac:cxnSpMkLst>
            <pc:docMk/>
            <pc:sldMk cId="691452511" sldId="259"/>
            <ac:cxnSpMk id="38" creationId="{E9587D99-5E5C-A0E2-0C54-00BE8A19C7E6}"/>
          </ac:cxnSpMkLst>
        </pc:cxnChg>
      </pc:sldChg>
      <pc:sldChg chg="addSp delSp modSp mod">
        <pc:chgData name="Dylan J. McDowell" userId="412bfda5-1f25-4ce6-9702-f029b209da7d" providerId="ADAL" clId="{0F777C2F-3E67-B845-99C0-3D8F8A679FC8}" dt="2023-03-16T16:15:15.627" v="277" actId="20577"/>
        <pc:sldMkLst>
          <pc:docMk/>
          <pc:sldMk cId="3888261660" sldId="260"/>
        </pc:sldMkLst>
        <pc:spChg chg="mod">
          <ac:chgData name="Dylan J. McDowell" userId="412bfda5-1f25-4ce6-9702-f029b209da7d" providerId="ADAL" clId="{0F777C2F-3E67-B845-99C0-3D8F8A679FC8}" dt="2023-03-16T16:11:00.929" v="32" actId="20577"/>
          <ac:spMkLst>
            <pc:docMk/>
            <pc:sldMk cId="3888261660" sldId="260"/>
            <ac:spMk id="2" creationId="{264A8308-DAEC-529B-42D7-82C82D847E8F}"/>
          </ac:spMkLst>
        </pc:spChg>
        <pc:spChg chg="del">
          <ac:chgData name="Dylan J. McDowell" userId="412bfda5-1f25-4ce6-9702-f029b209da7d" providerId="ADAL" clId="{0F777C2F-3E67-B845-99C0-3D8F8A679FC8}" dt="2023-03-16T16:11:24.606" v="33" actId="3680"/>
          <ac:spMkLst>
            <pc:docMk/>
            <pc:sldMk cId="3888261660" sldId="260"/>
            <ac:spMk id="3" creationId="{4BDD0367-9872-C69D-348F-B09DEDB1C860}"/>
          </ac:spMkLst>
        </pc:spChg>
        <pc:graphicFrameChg chg="add mod ord modGraphic">
          <ac:chgData name="Dylan J. McDowell" userId="412bfda5-1f25-4ce6-9702-f029b209da7d" providerId="ADAL" clId="{0F777C2F-3E67-B845-99C0-3D8F8A679FC8}" dt="2023-03-16T16:14:13.753" v="209" actId="1076"/>
          <ac:graphicFrameMkLst>
            <pc:docMk/>
            <pc:sldMk cId="3888261660" sldId="260"/>
            <ac:graphicFrameMk id="4" creationId="{E3FD0D76-1692-B081-B06D-7E89860A0220}"/>
          </ac:graphicFrameMkLst>
        </pc:graphicFrameChg>
        <pc:graphicFrameChg chg="add mod modGraphic">
          <ac:chgData name="Dylan J. McDowell" userId="412bfda5-1f25-4ce6-9702-f029b209da7d" providerId="ADAL" clId="{0F777C2F-3E67-B845-99C0-3D8F8A679FC8}" dt="2023-03-16T16:15:15.627" v="277" actId="20577"/>
          <ac:graphicFrameMkLst>
            <pc:docMk/>
            <pc:sldMk cId="3888261660" sldId="260"/>
            <ac:graphicFrameMk id="5" creationId="{F8D1481D-C12E-D0D9-B289-84F15C299FB6}"/>
          </ac:graphicFrameMkLst>
        </pc:graphicFrameChg>
      </pc:sldChg>
      <pc:sldChg chg="addSp modSp del mod">
        <pc:chgData name="Dylan J. McDowell" userId="412bfda5-1f25-4ce6-9702-f029b209da7d" providerId="ADAL" clId="{0F777C2F-3E67-B845-99C0-3D8F8A679FC8}" dt="2023-03-28T16:55:37.432" v="867" actId="2696"/>
        <pc:sldMkLst>
          <pc:docMk/>
          <pc:sldMk cId="2742843130" sldId="261"/>
        </pc:sldMkLst>
        <pc:spChg chg="mod">
          <ac:chgData name="Dylan J. McDowell" userId="412bfda5-1f25-4ce6-9702-f029b209da7d" providerId="ADAL" clId="{0F777C2F-3E67-B845-99C0-3D8F8A679FC8}" dt="2023-03-16T17:04:58.219" v="533" actId="1076"/>
          <ac:spMkLst>
            <pc:docMk/>
            <pc:sldMk cId="2742843130" sldId="261"/>
            <ac:spMk id="2" creationId="{D296121C-E9A4-85DC-E3F1-26C554ABCD7B}"/>
          </ac:spMkLst>
        </pc:spChg>
        <pc:picChg chg="add mod">
          <ac:chgData name="Dylan J. McDowell" userId="412bfda5-1f25-4ce6-9702-f029b209da7d" providerId="ADAL" clId="{0F777C2F-3E67-B845-99C0-3D8F8A679FC8}" dt="2023-03-16T17:05:03.053" v="535" actId="1076"/>
          <ac:picMkLst>
            <pc:docMk/>
            <pc:sldMk cId="2742843130" sldId="261"/>
            <ac:picMk id="4" creationId="{909DD2F9-7335-C160-D35C-D9CE7D22F79F}"/>
          </ac:picMkLst>
        </pc:picChg>
        <pc:picChg chg="add mod">
          <ac:chgData name="Dylan J. McDowell" userId="412bfda5-1f25-4ce6-9702-f029b209da7d" providerId="ADAL" clId="{0F777C2F-3E67-B845-99C0-3D8F8A679FC8}" dt="2023-03-16T17:05:15.819" v="538" actId="14100"/>
          <ac:picMkLst>
            <pc:docMk/>
            <pc:sldMk cId="2742843130" sldId="261"/>
            <ac:picMk id="5" creationId="{D6AD9F55-E529-BC86-215E-0B14B2D3258A}"/>
          </ac:picMkLst>
        </pc:picChg>
        <pc:picChg chg="add mod">
          <ac:chgData name="Dylan J. McDowell" userId="412bfda5-1f25-4ce6-9702-f029b209da7d" providerId="ADAL" clId="{0F777C2F-3E67-B845-99C0-3D8F8A679FC8}" dt="2023-03-16T17:06:06.850" v="541" actId="1076"/>
          <ac:picMkLst>
            <pc:docMk/>
            <pc:sldMk cId="2742843130" sldId="261"/>
            <ac:picMk id="6" creationId="{FFF7A504-9DBA-9D14-6D41-D1C3B086D212}"/>
          </ac:picMkLst>
        </pc:picChg>
      </pc:sldChg>
      <pc:sldChg chg="addSp delSp modSp mod">
        <pc:chgData name="Dylan J. McDowell" userId="412bfda5-1f25-4ce6-9702-f029b209da7d" providerId="ADAL" clId="{0F777C2F-3E67-B845-99C0-3D8F8A679FC8}" dt="2023-03-30T16:56:37.509" v="2540" actId="1076"/>
        <pc:sldMkLst>
          <pc:docMk/>
          <pc:sldMk cId="3588248973" sldId="262"/>
        </pc:sldMkLst>
        <pc:spChg chg="mod">
          <ac:chgData name="Dylan J. McDowell" userId="412bfda5-1f25-4ce6-9702-f029b209da7d" providerId="ADAL" clId="{0F777C2F-3E67-B845-99C0-3D8F8A679FC8}" dt="2023-03-16T17:30:03.237" v="551" actId="20577"/>
          <ac:spMkLst>
            <pc:docMk/>
            <pc:sldMk cId="3588248973" sldId="262"/>
            <ac:spMk id="2" creationId="{EC9B33B0-B637-7266-0338-7BA8466AE7E2}"/>
          </ac:spMkLst>
        </pc:spChg>
        <pc:spChg chg="add mod">
          <ac:chgData name="Dylan J. McDowell" userId="412bfda5-1f25-4ce6-9702-f029b209da7d" providerId="ADAL" clId="{0F777C2F-3E67-B845-99C0-3D8F8A679FC8}" dt="2023-03-30T16:54:44.141" v="2536" actId="1035"/>
          <ac:spMkLst>
            <pc:docMk/>
            <pc:sldMk cId="3588248973" sldId="262"/>
            <ac:spMk id="5" creationId="{EC74C24E-A32F-D708-B18F-24692ABB5B36}"/>
          </ac:spMkLst>
        </pc:spChg>
        <pc:picChg chg="add mod">
          <ac:chgData name="Dylan J. McDowell" userId="412bfda5-1f25-4ce6-9702-f029b209da7d" providerId="ADAL" clId="{0F777C2F-3E67-B845-99C0-3D8F8A679FC8}" dt="2023-03-30T16:54:38.130" v="2532" actId="1076"/>
          <ac:picMkLst>
            <pc:docMk/>
            <pc:sldMk cId="3588248973" sldId="262"/>
            <ac:picMk id="3" creationId="{DACE5221-F8DD-9C5B-A560-650C4E71D161}"/>
          </ac:picMkLst>
        </pc:picChg>
        <pc:picChg chg="mod">
          <ac:chgData name="Dylan J. McDowell" userId="412bfda5-1f25-4ce6-9702-f029b209da7d" providerId="ADAL" clId="{0F777C2F-3E67-B845-99C0-3D8F8A679FC8}" dt="2023-03-21T20:08:32.100" v="601" actId="1076"/>
          <ac:picMkLst>
            <pc:docMk/>
            <pc:sldMk cId="3588248973" sldId="262"/>
            <ac:picMk id="4" creationId="{99D227CA-5E83-96AC-528F-7725F6F30FA7}"/>
          </ac:picMkLst>
        </pc:picChg>
        <pc:picChg chg="add del mod">
          <ac:chgData name="Dylan J. McDowell" userId="412bfda5-1f25-4ce6-9702-f029b209da7d" providerId="ADAL" clId="{0F777C2F-3E67-B845-99C0-3D8F8A679FC8}" dt="2023-03-21T20:07:50.542" v="595" actId="478"/>
          <ac:picMkLst>
            <pc:docMk/>
            <pc:sldMk cId="3588248973" sldId="262"/>
            <ac:picMk id="5" creationId="{42BCE024-ADEF-E98D-937F-CAAC8698D9A9}"/>
          </ac:picMkLst>
        </pc:picChg>
        <pc:picChg chg="add mod">
          <ac:chgData name="Dylan J. McDowell" userId="412bfda5-1f25-4ce6-9702-f029b209da7d" providerId="ADAL" clId="{0F777C2F-3E67-B845-99C0-3D8F8A679FC8}" dt="2023-03-28T17:00:51.812" v="1021" actId="1076"/>
          <ac:picMkLst>
            <pc:docMk/>
            <pc:sldMk cId="3588248973" sldId="262"/>
            <ac:picMk id="6" creationId="{EE691817-0074-C42D-D78D-0B8CF12E63BA}"/>
          </ac:picMkLst>
        </pc:picChg>
        <pc:picChg chg="add mod">
          <ac:chgData name="Dylan J. McDowell" userId="412bfda5-1f25-4ce6-9702-f029b209da7d" providerId="ADAL" clId="{0F777C2F-3E67-B845-99C0-3D8F8A679FC8}" dt="2023-03-30T16:56:03.410" v="2538" actId="1076"/>
          <ac:picMkLst>
            <pc:docMk/>
            <pc:sldMk cId="3588248973" sldId="262"/>
            <ac:picMk id="7" creationId="{D7243910-5897-0D96-FD06-952E2D2F065D}"/>
          </ac:picMkLst>
        </pc:picChg>
        <pc:picChg chg="add mod">
          <ac:chgData name="Dylan J. McDowell" userId="412bfda5-1f25-4ce6-9702-f029b209da7d" providerId="ADAL" clId="{0F777C2F-3E67-B845-99C0-3D8F8A679FC8}" dt="2023-03-30T16:56:37.509" v="2540" actId="1076"/>
          <ac:picMkLst>
            <pc:docMk/>
            <pc:sldMk cId="3588248973" sldId="262"/>
            <ac:picMk id="8" creationId="{7EC30D7C-0EF0-A4BB-9498-4E9C2109648F}"/>
          </ac:picMkLst>
        </pc:picChg>
        <pc:picChg chg="add del">
          <ac:chgData name="Dylan J. McDowell" userId="412bfda5-1f25-4ce6-9702-f029b209da7d" providerId="ADAL" clId="{0F777C2F-3E67-B845-99C0-3D8F8A679FC8}" dt="2023-03-16T18:22:51.035" v="553" actId="478"/>
          <ac:picMkLst>
            <pc:docMk/>
            <pc:sldMk cId="3588248973" sldId="262"/>
            <ac:picMk id="1026" creationId="{E57A76C3-C436-15BF-1EE4-88D2A5F80725}"/>
          </ac:picMkLst>
        </pc:picChg>
      </pc:sldChg>
      <pc:sldChg chg="addSp modSp mod">
        <pc:chgData name="Dylan J. McDowell" userId="412bfda5-1f25-4ce6-9702-f029b209da7d" providerId="ADAL" clId="{0F777C2F-3E67-B845-99C0-3D8F8A679FC8}" dt="2023-03-28T17:20:51.001" v="1137" actId="1076"/>
        <pc:sldMkLst>
          <pc:docMk/>
          <pc:sldMk cId="4277890938" sldId="263"/>
        </pc:sldMkLst>
        <pc:spChg chg="mod">
          <ac:chgData name="Dylan J. McDowell" userId="412bfda5-1f25-4ce6-9702-f029b209da7d" providerId="ADAL" clId="{0F777C2F-3E67-B845-99C0-3D8F8A679FC8}" dt="2023-03-28T17:10:58.148" v="1129" actId="20577"/>
          <ac:spMkLst>
            <pc:docMk/>
            <pc:sldMk cId="4277890938" sldId="263"/>
            <ac:spMk id="3" creationId="{9DF40B51-AC0D-D3A6-DE6C-6990DA3613B4}"/>
          </ac:spMkLst>
        </pc:spChg>
        <pc:picChg chg="add mod">
          <ac:chgData name="Dylan J. McDowell" userId="412bfda5-1f25-4ce6-9702-f029b209da7d" providerId="ADAL" clId="{0F777C2F-3E67-B845-99C0-3D8F8A679FC8}" dt="2023-03-28T17:10:00.441" v="1109" actId="1076"/>
          <ac:picMkLst>
            <pc:docMk/>
            <pc:sldMk cId="4277890938" sldId="263"/>
            <ac:picMk id="4" creationId="{72EFCEC5-C033-D393-FCE0-41DFEEF52D28}"/>
          </ac:picMkLst>
        </pc:picChg>
        <pc:picChg chg="add mod">
          <ac:chgData name="Dylan J. McDowell" userId="412bfda5-1f25-4ce6-9702-f029b209da7d" providerId="ADAL" clId="{0F777C2F-3E67-B845-99C0-3D8F8A679FC8}" dt="2023-03-28T17:10:47.540" v="1119" actId="1076"/>
          <ac:picMkLst>
            <pc:docMk/>
            <pc:sldMk cId="4277890938" sldId="263"/>
            <ac:picMk id="5" creationId="{1CE2EF14-998B-D5D1-4035-A5002079D1C7}"/>
          </ac:picMkLst>
        </pc:picChg>
        <pc:picChg chg="add mod">
          <ac:chgData name="Dylan J. McDowell" userId="412bfda5-1f25-4ce6-9702-f029b209da7d" providerId="ADAL" clId="{0F777C2F-3E67-B845-99C0-3D8F8A679FC8}" dt="2023-03-28T17:20:51.001" v="1137" actId="1076"/>
          <ac:picMkLst>
            <pc:docMk/>
            <pc:sldMk cId="4277890938" sldId="263"/>
            <ac:picMk id="6" creationId="{47115039-39D1-5F6F-C2E7-FD0FEC935287}"/>
          </ac:picMkLst>
        </pc:picChg>
      </pc:sldChg>
      <pc:sldChg chg="addSp delSp modSp mod">
        <pc:chgData name="Dylan J. McDowell" userId="412bfda5-1f25-4ce6-9702-f029b209da7d" providerId="ADAL" clId="{0F777C2F-3E67-B845-99C0-3D8F8A679FC8}" dt="2023-03-28T18:10:06.517" v="1836" actId="5793"/>
        <pc:sldMkLst>
          <pc:docMk/>
          <pc:sldMk cId="2879036619" sldId="264"/>
        </pc:sldMkLst>
        <pc:spChg chg="mod">
          <ac:chgData name="Dylan J. McDowell" userId="412bfda5-1f25-4ce6-9702-f029b209da7d" providerId="ADAL" clId="{0F777C2F-3E67-B845-99C0-3D8F8A679FC8}" dt="2023-03-28T18:10:06.517" v="1836" actId="5793"/>
          <ac:spMkLst>
            <pc:docMk/>
            <pc:sldMk cId="2879036619" sldId="264"/>
            <ac:spMk id="2" creationId="{FE4DAF29-267E-BD2B-E4BF-9B6E7896FCF8}"/>
          </ac:spMkLst>
        </pc:spChg>
        <pc:spChg chg="mod">
          <ac:chgData name="Dylan J. McDowell" userId="412bfda5-1f25-4ce6-9702-f029b209da7d" providerId="ADAL" clId="{0F777C2F-3E67-B845-99C0-3D8F8A679FC8}" dt="2023-03-28T17:23:35.164" v="1273" actId="20577"/>
          <ac:spMkLst>
            <pc:docMk/>
            <pc:sldMk cId="2879036619" sldId="264"/>
            <ac:spMk id="3" creationId="{3562DAF6-65E9-1CCD-C0E8-1AEF62A496DD}"/>
          </ac:spMkLst>
        </pc:spChg>
        <pc:picChg chg="add del mod">
          <ac:chgData name="Dylan J. McDowell" userId="412bfda5-1f25-4ce6-9702-f029b209da7d" providerId="ADAL" clId="{0F777C2F-3E67-B845-99C0-3D8F8A679FC8}" dt="2023-03-28T17:22:48.726" v="1191" actId="478"/>
          <ac:picMkLst>
            <pc:docMk/>
            <pc:sldMk cId="2879036619" sldId="264"/>
            <ac:picMk id="4" creationId="{1BFC86E9-D9F6-1038-5EE9-7ACD47DA049B}"/>
          </ac:picMkLst>
        </pc:picChg>
        <pc:picChg chg="add mod">
          <ac:chgData name="Dylan J. McDowell" userId="412bfda5-1f25-4ce6-9702-f029b209da7d" providerId="ADAL" clId="{0F777C2F-3E67-B845-99C0-3D8F8A679FC8}" dt="2023-03-28T17:23:08.045" v="1193" actId="1076"/>
          <ac:picMkLst>
            <pc:docMk/>
            <pc:sldMk cId="2879036619" sldId="264"/>
            <ac:picMk id="5" creationId="{9D42E0CF-547F-B763-439F-689A6D010B18}"/>
          </ac:picMkLst>
        </pc:picChg>
      </pc:sldChg>
      <pc:sldChg chg="addSp modSp mod">
        <pc:chgData name="Dylan J. McDowell" userId="412bfda5-1f25-4ce6-9702-f029b209da7d" providerId="ADAL" clId="{0F777C2F-3E67-B845-99C0-3D8F8A679FC8}" dt="2023-03-30T16:51:12.822" v="2458" actId="1076"/>
        <pc:sldMkLst>
          <pc:docMk/>
          <pc:sldMk cId="3536280628" sldId="265"/>
        </pc:sldMkLst>
        <pc:spChg chg="mod">
          <ac:chgData name="Dylan J. McDowell" userId="412bfda5-1f25-4ce6-9702-f029b209da7d" providerId="ADAL" clId="{0F777C2F-3E67-B845-99C0-3D8F8A679FC8}" dt="2023-03-28T17:25:11.594" v="1317" actId="20577"/>
          <ac:spMkLst>
            <pc:docMk/>
            <pc:sldMk cId="3536280628" sldId="265"/>
            <ac:spMk id="2" creationId="{62DC9687-2878-3B6D-1B01-86B86CF92B2E}"/>
          </ac:spMkLst>
        </pc:spChg>
        <pc:spChg chg="mod">
          <ac:chgData name="Dylan J. McDowell" userId="412bfda5-1f25-4ce6-9702-f029b209da7d" providerId="ADAL" clId="{0F777C2F-3E67-B845-99C0-3D8F8A679FC8}" dt="2023-03-30T16:51:01.215" v="2455" actId="27636"/>
          <ac:spMkLst>
            <pc:docMk/>
            <pc:sldMk cId="3536280628" sldId="265"/>
            <ac:spMk id="3" creationId="{4FD4FE90-B954-B9A2-89A3-14C5D10CA588}"/>
          </ac:spMkLst>
        </pc:spChg>
        <pc:picChg chg="add mod">
          <ac:chgData name="Dylan J. McDowell" userId="412bfda5-1f25-4ce6-9702-f029b209da7d" providerId="ADAL" clId="{0F777C2F-3E67-B845-99C0-3D8F8A679FC8}" dt="2023-03-30T16:51:12.822" v="2458" actId="1076"/>
          <ac:picMkLst>
            <pc:docMk/>
            <pc:sldMk cId="3536280628" sldId="265"/>
            <ac:picMk id="4" creationId="{64F3C2BF-6F02-5386-9AE4-505A12128933}"/>
          </ac:picMkLst>
        </pc:picChg>
      </pc:sldChg>
      <pc:sldChg chg="addSp delSp modSp new mod">
        <pc:chgData name="Dylan J. McDowell" userId="412bfda5-1f25-4ce6-9702-f029b209da7d" providerId="ADAL" clId="{0F777C2F-3E67-B845-99C0-3D8F8A679FC8}" dt="2023-03-30T16:42:17.713" v="2388" actId="20577"/>
        <pc:sldMkLst>
          <pc:docMk/>
          <pc:sldMk cId="272576646" sldId="266"/>
        </pc:sldMkLst>
        <pc:spChg chg="mod">
          <ac:chgData name="Dylan J. McDowell" userId="412bfda5-1f25-4ce6-9702-f029b209da7d" providerId="ADAL" clId="{0F777C2F-3E67-B845-99C0-3D8F8A679FC8}" dt="2023-03-16T16:48:19.305" v="315" actId="20577"/>
          <ac:spMkLst>
            <pc:docMk/>
            <pc:sldMk cId="272576646" sldId="266"/>
            <ac:spMk id="2" creationId="{8959AEF0-93EF-A886-6B88-6655B0424A8D}"/>
          </ac:spMkLst>
        </pc:spChg>
        <pc:spChg chg="del mod">
          <ac:chgData name="Dylan J. McDowell" userId="412bfda5-1f25-4ce6-9702-f029b209da7d" providerId="ADAL" clId="{0F777C2F-3E67-B845-99C0-3D8F8A679FC8}" dt="2023-03-16T16:53:53.157" v="427" actId="478"/>
          <ac:spMkLst>
            <pc:docMk/>
            <pc:sldMk cId="272576646" sldId="266"/>
            <ac:spMk id="3" creationId="{DA7CC358-AF90-CCBE-7B3A-A1D4D0BE5D31}"/>
          </ac:spMkLst>
        </pc:spChg>
        <pc:spChg chg="add del mod">
          <ac:chgData name="Dylan J. McDowell" userId="412bfda5-1f25-4ce6-9702-f029b209da7d" providerId="ADAL" clId="{0F777C2F-3E67-B845-99C0-3D8F8A679FC8}" dt="2023-03-16T16:54:06.917" v="428" actId="3680"/>
          <ac:spMkLst>
            <pc:docMk/>
            <pc:sldMk cId="272576646" sldId="266"/>
            <ac:spMk id="5" creationId="{B4433561-4F68-DDCB-9536-A639AC9257F6}"/>
          </ac:spMkLst>
        </pc:spChg>
        <pc:graphicFrameChg chg="mod modGraphic">
          <ac:chgData name="Dylan J. McDowell" userId="412bfda5-1f25-4ce6-9702-f029b209da7d" providerId="ADAL" clId="{0F777C2F-3E67-B845-99C0-3D8F8A679FC8}" dt="2023-03-30T16:42:17.713" v="2388" actId="20577"/>
          <ac:graphicFrameMkLst>
            <pc:docMk/>
            <pc:sldMk cId="272576646" sldId="266"/>
            <ac:graphicFrameMk id="3" creationId="{7A10F943-1FCA-1860-DF45-BE4473B30AEE}"/>
          </ac:graphicFrameMkLst>
        </pc:graphicFrameChg>
        <pc:graphicFrameChg chg="modGraphic">
          <ac:chgData name="Dylan J. McDowell" userId="412bfda5-1f25-4ce6-9702-f029b209da7d" providerId="ADAL" clId="{0F777C2F-3E67-B845-99C0-3D8F8A679FC8}" dt="2023-03-28T16:44:04.335" v="732" actId="403"/>
          <ac:graphicFrameMkLst>
            <pc:docMk/>
            <pc:sldMk cId="272576646" sldId="266"/>
            <ac:graphicFrameMk id="4" creationId="{2920E86A-7D8A-82C4-AA51-FB2A2D4C0B44}"/>
          </ac:graphicFrameMkLst>
        </pc:graphicFrameChg>
        <pc:graphicFrameChg chg="add mod ord modGraphic">
          <ac:chgData name="Dylan J. McDowell" userId="412bfda5-1f25-4ce6-9702-f029b209da7d" providerId="ADAL" clId="{0F777C2F-3E67-B845-99C0-3D8F8A679FC8}" dt="2023-03-28T16:40:00.751" v="605" actId="20577"/>
          <ac:graphicFrameMkLst>
            <pc:docMk/>
            <pc:sldMk cId="272576646" sldId="266"/>
            <ac:graphicFrameMk id="6" creationId="{8B49C39A-64D3-B802-E4E8-D16865A86A18}"/>
          </ac:graphicFrameMkLst>
        </pc:graphicFrameChg>
        <pc:picChg chg="mod">
          <ac:chgData name="Dylan J. McDowell" userId="412bfda5-1f25-4ce6-9702-f029b209da7d" providerId="ADAL" clId="{0F777C2F-3E67-B845-99C0-3D8F8A679FC8}" dt="2023-03-28T16:44:10.251" v="733" actId="14100"/>
          <ac:picMkLst>
            <pc:docMk/>
            <pc:sldMk cId="272576646" sldId="266"/>
            <ac:picMk id="27" creationId="{38AED000-EDDF-8E0F-6D9E-F3C9FA75561A}"/>
          </ac:picMkLst>
        </pc:picChg>
      </pc:sldChg>
      <pc:sldChg chg="del">
        <pc:chgData name="Dylan J. McDowell" userId="412bfda5-1f25-4ce6-9702-f029b209da7d" providerId="ADAL" clId="{0F777C2F-3E67-B845-99C0-3D8F8A679FC8}" dt="2023-03-28T16:44:18.743" v="735" actId="2696"/>
        <pc:sldMkLst>
          <pc:docMk/>
          <pc:sldMk cId="2020532241" sldId="267"/>
        </pc:sldMkLst>
      </pc:sldChg>
      <pc:sldChg chg="addSp delSp modSp new mod">
        <pc:chgData name="Dylan J. McDowell" userId="412bfda5-1f25-4ce6-9702-f029b209da7d" providerId="ADAL" clId="{0F777C2F-3E67-B845-99C0-3D8F8A679FC8}" dt="2023-03-28T17:06:00.600" v="1060" actId="1076"/>
        <pc:sldMkLst>
          <pc:docMk/>
          <pc:sldMk cId="3522348308" sldId="268"/>
        </pc:sldMkLst>
        <pc:spChg chg="mod">
          <ac:chgData name="Dylan J. McDowell" userId="412bfda5-1f25-4ce6-9702-f029b209da7d" providerId="ADAL" clId="{0F777C2F-3E67-B845-99C0-3D8F8A679FC8}" dt="2023-03-21T20:06:06.202" v="584" actId="20577"/>
          <ac:spMkLst>
            <pc:docMk/>
            <pc:sldMk cId="3522348308" sldId="268"/>
            <ac:spMk id="2" creationId="{8BB71927-D5CF-FB62-6E31-9E1D93404D8D}"/>
          </ac:spMkLst>
        </pc:spChg>
        <pc:spChg chg="del">
          <ac:chgData name="Dylan J. McDowell" userId="412bfda5-1f25-4ce6-9702-f029b209da7d" providerId="ADAL" clId="{0F777C2F-3E67-B845-99C0-3D8F8A679FC8}" dt="2023-03-21T20:06:30.055" v="587"/>
          <ac:spMkLst>
            <pc:docMk/>
            <pc:sldMk cId="3522348308" sldId="268"/>
            <ac:spMk id="3" creationId="{29FDA5C8-E9B1-42D0-43EE-8C41594185C3}"/>
          </ac:spMkLst>
        </pc:spChg>
        <pc:spChg chg="add del mod">
          <ac:chgData name="Dylan J. McDowell" userId="412bfda5-1f25-4ce6-9702-f029b209da7d" providerId="ADAL" clId="{0F777C2F-3E67-B845-99C0-3D8F8A679FC8}" dt="2023-03-28T17:05:06.959" v="1055" actId="478"/>
          <ac:spMkLst>
            <pc:docMk/>
            <pc:sldMk cId="3522348308" sldId="268"/>
            <ac:spMk id="8" creationId="{3DA428E2-5DB6-476C-9135-62798E75DA6C}"/>
          </ac:spMkLst>
        </pc:spChg>
        <pc:picChg chg="add mod">
          <ac:chgData name="Dylan J. McDowell" userId="412bfda5-1f25-4ce6-9702-f029b209da7d" providerId="ADAL" clId="{0F777C2F-3E67-B845-99C0-3D8F8A679FC8}" dt="2023-03-28T17:04:30.638" v="1049" actId="14100"/>
          <ac:picMkLst>
            <pc:docMk/>
            <pc:sldMk cId="3522348308" sldId="268"/>
            <ac:picMk id="3" creationId="{FF9E8248-830F-6BD1-BDF6-DF53F507AD2E}"/>
          </ac:picMkLst>
        </pc:picChg>
        <pc:picChg chg="add mod">
          <ac:chgData name="Dylan J. McDowell" userId="412bfda5-1f25-4ce6-9702-f029b209da7d" providerId="ADAL" clId="{0F777C2F-3E67-B845-99C0-3D8F8A679FC8}" dt="2023-03-28T17:05:01.654" v="1053" actId="1076"/>
          <ac:picMkLst>
            <pc:docMk/>
            <pc:sldMk cId="3522348308" sldId="268"/>
            <ac:picMk id="4" creationId="{BE224B16-F3FD-6AA3-17D8-0D65D2BBAA61}"/>
          </ac:picMkLst>
        </pc:picChg>
        <pc:picChg chg="add del mod">
          <ac:chgData name="Dylan J. McDowell" userId="412bfda5-1f25-4ce6-9702-f029b209da7d" providerId="ADAL" clId="{0F777C2F-3E67-B845-99C0-3D8F8A679FC8}" dt="2023-03-28T17:05:03.406" v="1054" actId="478"/>
          <ac:picMkLst>
            <pc:docMk/>
            <pc:sldMk cId="3522348308" sldId="268"/>
            <ac:picMk id="5" creationId="{768C32AD-6052-2FEE-8429-BF9C52C67524}"/>
          </ac:picMkLst>
        </pc:picChg>
        <pc:picChg chg="add mod">
          <ac:chgData name="Dylan J. McDowell" userId="412bfda5-1f25-4ce6-9702-f029b209da7d" providerId="ADAL" clId="{0F777C2F-3E67-B845-99C0-3D8F8A679FC8}" dt="2023-03-28T17:04:58.187" v="1052" actId="1076"/>
          <ac:picMkLst>
            <pc:docMk/>
            <pc:sldMk cId="3522348308" sldId="268"/>
            <ac:picMk id="6" creationId="{09023007-4A8E-0453-40A3-A42D5A6E4A2A}"/>
          </ac:picMkLst>
        </pc:picChg>
        <pc:picChg chg="add mod">
          <ac:chgData name="Dylan J. McDowell" userId="412bfda5-1f25-4ce6-9702-f029b209da7d" providerId="ADAL" clId="{0F777C2F-3E67-B845-99C0-3D8F8A679FC8}" dt="2023-03-28T17:06:00.600" v="1060" actId="1076"/>
          <ac:picMkLst>
            <pc:docMk/>
            <pc:sldMk cId="3522348308" sldId="268"/>
            <ac:picMk id="9" creationId="{669BA577-208D-BE03-3CAC-AD96E105B0EA}"/>
          </ac:picMkLst>
        </pc:picChg>
      </pc:sldChg>
      <pc:sldChg chg="addSp delSp modSp new mod ord">
        <pc:chgData name="Dylan J. McDowell" userId="412bfda5-1f25-4ce6-9702-f029b209da7d" providerId="ADAL" clId="{0F777C2F-3E67-B845-99C0-3D8F8A679FC8}" dt="2023-03-28T16:55:46.005" v="882" actId="20577"/>
        <pc:sldMkLst>
          <pc:docMk/>
          <pc:sldMk cId="878878339" sldId="269"/>
        </pc:sldMkLst>
        <pc:spChg chg="mod">
          <ac:chgData name="Dylan J. McDowell" userId="412bfda5-1f25-4ce6-9702-f029b209da7d" providerId="ADAL" clId="{0F777C2F-3E67-B845-99C0-3D8F8A679FC8}" dt="2023-03-28T16:55:46.005" v="882" actId="20577"/>
          <ac:spMkLst>
            <pc:docMk/>
            <pc:sldMk cId="878878339" sldId="269"/>
            <ac:spMk id="2" creationId="{14DC29CA-6343-5C76-8235-A1C8D04E9347}"/>
          </ac:spMkLst>
        </pc:spChg>
        <pc:spChg chg="mod">
          <ac:chgData name="Dylan J. McDowell" userId="412bfda5-1f25-4ce6-9702-f029b209da7d" providerId="ADAL" clId="{0F777C2F-3E67-B845-99C0-3D8F8A679FC8}" dt="2023-03-28T16:54:55.853" v="861" actId="2711"/>
          <ac:spMkLst>
            <pc:docMk/>
            <pc:sldMk cId="878878339" sldId="269"/>
            <ac:spMk id="3" creationId="{A7383A2E-998E-A39D-60E9-42131A6713FD}"/>
          </ac:spMkLst>
        </pc:spChg>
        <pc:picChg chg="add mod">
          <ac:chgData name="Dylan J. McDowell" userId="412bfda5-1f25-4ce6-9702-f029b209da7d" providerId="ADAL" clId="{0F777C2F-3E67-B845-99C0-3D8F8A679FC8}" dt="2023-03-28T16:55:09.892" v="863" actId="1076"/>
          <ac:picMkLst>
            <pc:docMk/>
            <pc:sldMk cId="878878339" sldId="269"/>
            <ac:picMk id="4" creationId="{F3CE8BE4-B2C8-EE87-C0EE-140D41C45901}"/>
          </ac:picMkLst>
        </pc:picChg>
        <pc:picChg chg="add del mod">
          <ac:chgData name="Dylan J. McDowell" userId="412bfda5-1f25-4ce6-9702-f029b209da7d" providerId="ADAL" clId="{0F777C2F-3E67-B845-99C0-3D8F8A679FC8}" dt="2023-03-28T16:53:44.075" v="817" actId="478"/>
          <ac:picMkLst>
            <pc:docMk/>
            <pc:sldMk cId="878878339" sldId="269"/>
            <ac:picMk id="5" creationId="{EF0954D6-6621-156C-0425-DF4251F4FD94}"/>
          </ac:picMkLst>
        </pc:picChg>
        <pc:picChg chg="add mod">
          <ac:chgData name="Dylan J. McDowell" userId="412bfda5-1f25-4ce6-9702-f029b209da7d" providerId="ADAL" clId="{0F777C2F-3E67-B845-99C0-3D8F8A679FC8}" dt="2023-03-28T16:55:16.542" v="866" actId="1076"/>
          <ac:picMkLst>
            <pc:docMk/>
            <pc:sldMk cId="878878339" sldId="269"/>
            <ac:picMk id="6" creationId="{7FBFE6E2-BB10-C77D-588A-559CC118E4EB}"/>
          </ac:picMkLst>
        </pc:picChg>
      </pc:sldChg>
      <pc:sldChg chg="new del">
        <pc:chgData name="Dylan J. McDowell" userId="412bfda5-1f25-4ce6-9702-f029b209da7d" providerId="ADAL" clId="{0F777C2F-3E67-B845-99C0-3D8F8A679FC8}" dt="2023-03-28T16:44:31.463" v="737" actId="2696"/>
        <pc:sldMkLst>
          <pc:docMk/>
          <pc:sldMk cId="1053572072" sldId="269"/>
        </pc:sldMkLst>
      </pc:sldChg>
      <pc:sldChg chg="addSp modSp new mod">
        <pc:chgData name="Dylan J. McDowell" userId="412bfda5-1f25-4ce6-9702-f029b209da7d" providerId="ADAL" clId="{0F777C2F-3E67-B845-99C0-3D8F8A679FC8}" dt="2023-03-28T16:59:57.781" v="1019" actId="1076"/>
        <pc:sldMkLst>
          <pc:docMk/>
          <pc:sldMk cId="3147870673" sldId="270"/>
        </pc:sldMkLst>
        <pc:spChg chg="mod">
          <ac:chgData name="Dylan J. McDowell" userId="412bfda5-1f25-4ce6-9702-f029b209da7d" providerId="ADAL" clId="{0F777C2F-3E67-B845-99C0-3D8F8A679FC8}" dt="2023-03-28T16:56:49.374" v="900" actId="20577"/>
          <ac:spMkLst>
            <pc:docMk/>
            <pc:sldMk cId="3147870673" sldId="270"/>
            <ac:spMk id="2" creationId="{5DD90ED4-2481-75B8-A601-C551BA45D65A}"/>
          </ac:spMkLst>
        </pc:spChg>
        <pc:spChg chg="mod">
          <ac:chgData name="Dylan J. McDowell" userId="412bfda5-1f25-4ce6-9702-f029b209da7d" providerId="ADAL" clId="{0F777C2F-3E67-B845-99C0-3D8F8A679FC8}" dt="2023-03-28T16:58:58.113" v="1017" actId="20577"/>
          <ac:spMkLst>
            <pc:docMk/>
            <pc:sldMk cId="3147870673" sldId="270"/>
            <ac:spMk id="3" creationId="{F710228F-DB08-C7D3-9D08-751A61CDC3CA}"/>
          </ac:spMkLst>
        </pc:spChg>
        <pc:picChg chg="add mod">
          <ac:chgData name="Dylan J. McDowell" userId="412bfda5-1f25-4ce6-9702-f029b209da7d" providerId="ADAL" clId="{0F777C2F-3E67-B845-99C0-3D8F8A679FC8}" dt="2023-03-28T16:57:58.536" v="972" actId="1076"/>
          <ac:picMkLst>
            <pc:docMk/>
            <pc:sldMk cId="3147870673" sldId="270"/>
            <ac:picMk id="4" creationId="{8CB01B5B-D10B-5E4B-460E-4766809D8BAF}"/>
          </ac:picMkLst>
        </pc:picChg>
        <pc:picChg chg="add mod">
          <ac:chgData name="Dylan J. McDowell" userId="412bfda5-1f25-4ce6-9702-f029b209da7d" providerId="ADAL" clId="{0F777C2F-3E67-B845-99C0-3D8F8A679FC8}" dt="2023-03-28T16:58:43.768" v="974" actId="1076"/>
          <ac:picMkLst>
            <pc:docMk/>
            <pc:sldMk cId="3147870673" sldId="270"/>
            <ac:picMk id="5" creationId="{DDC6F76D-9BA1-FAA3-5CC8-7DE4B1A02EB1}"/>
          </ac:picMkLst>
        </pc:picChg>
        <pc:picChg chg="add mod">
          <ac:chgData name="Dylan J. McDowell" userId="412bfda5-1f25-4ce6-9702-f029b209da7d" providerId="ADAL" clId="{0F777C2F-3E67-B845-99C0-3D8F8A679FC8}" dt="2023-03-28T16:59:57.781" v="1019" actId="1076"/>
          <ac:picMkLst>
            <pc:docMk/>
            <pc:sldMk cId="3147870673" sldId="270"/>
            <ac:picMk id="6" creationId="{E789E02C-5F29-6AFF-B69F-3805B610CBBC}"/>
          </ac:picMkLst>
        </pc:picChg>
      </pc:sldChg>
      <pc:sldChg chg="addSp delSp modSp new del mod">
        <pc:chgData name="Dylan J. McDowell" userId="412bfda5-1f25-4ce6-9702-f029b209da7d" providerId="ADAL" clId="{0F777C2F-3E67-B845-99C0-3D8F8A679FC8}" dt="2023-03-28T18:13:28.305" v="1905" actId="2696"/>
        <pc:sldMkLst>
          <pc:docMk/>
          <pc:sldMk cId="72344257" sldId="271"/>
        </pc:sldMkLst>
        <pc:spChg chg="mod">
          <ac:chgData name="Dylan J. McDowell" userId="412bfda5-1f25-4ce6-9702-f029b209da7d" providerId="ADAL" clId="{0F777C2F-3E67-B845-99C0-3D8F8A679FC8}" dt="2023-03-28T18:12:08.582" v="1899" actId="20577"/>
          <ac:spMkLst>
            <pc:docMk/>
            <pc:sldMk cId="72344257" sldId="271"/>
            <ac:spMk id="2" creationId="{B04D110C-61F3-7B9A-4C77-2C0A24CD0DD6}"/>
          </ac:spMkLst>
        </pc:spChg>
        <pc:spChg chg="del">
          <ac:chgData name="Dylan J. McDowell" userId="412bfda5-1f25-4ce6-9702-f029b209da7d" providerId="ADAL" clId="{0F777C2F-3E67-B845-99C0-3D8F8A679FC8}" dt="2023-03-28T18:12:36.965" v="1900" actId="478"/>
          <ac:spMkLst>
            <pc:docMk/>
            <pc:sldMk cId="72344257" sldId="271"/>
            <ac:spMk id="3" creationId="{0221245C-A312-C65F-73FD-8DC5E66B24FD}"/>
          </ac:spMkLst>
        </pc:spChg>
        <pc:picChg chg="add mod">
          <ac:chgData name="Dylan J. McDowell" userId="412bfda5-1f25-4ce6-9702-f029b209da7d" providerId="ADAL" clId="{0F777C2F-3E67-B845-99C0-3D8F8A679FC8}" dt="2023-03-28T18:12:46.031" v="1904" actId="1076"/>
          <ac:picMkLst>
            <pc:docMk/>
            <pc:sldMk cId="72344257" sldId="271"/>
            <ac:picMk id="4" creationId="{6A5D56CC-CC6C-D4A8-13D7-D38B09444956}"/>
          </ac:picMkLst>
        </pc:picChg>
      </pc:sldChg>
      <pc:sldChg chg="addSp modSp new mod">
        <pc:chgData name="Dylan J. McDowell" userId="412bfda5-1f25-4ce6-9702-f029b209da7d" providerId="ADAL" clId="{0F777C2F-3E67-B845-99C0-3D8F8A679FC8}" dt="2023-03-30T16:48:56.676" v="2417" actId="1076"/>
        <pc:sldMkLst>
          <pc:docMk/>
          <pc:sldMk cId="2236301958" sldId="271"/>
        </pc:sldMkLst>
        <pc:spChg chg="mod">
          <ac:chgData name="Dylan J. McDowell" userId="412bfda5-1f25-4ce6-9702-f029b209da7d" providerId="ADAL" clId="{0F777C2F-3E67-B845-99C0-3D8F8A679FC8}" dt="2023-03-29T14:50:43.131" v="1976" actId="20577"/>
          <ac:spMkLst>
            <pc:docMk/>
            <pc:sldMk cId="2236301958" sldId="271"/>
            <ac:spMk id="2" creationId="{8DBB7074-5914-568A-46BC-E708F6B82B71}"/>
          </ac:spMkLst>
        </pc:spChg>
        <pc:spChg chg="mod">
          <ac:chgData name="Dylan J. McDowell" userId="412bfda5-1f25-4ce6-9702-f029b209da7d" providerId="ADAL" clId="{0F777C2F-3E67-B845-99C0-3D8F8A679FC8}" dt="2023-03-30T16:48:56.676" v="2417" actId="1076"/>
          <ac:spMkLst>
            <pc:docMk/>
            <pc:sldMk cId="2236301958" sldId="271"/>
            <ac:spMk id="3" creationId="{366EE161-A8E8-4903-76AE-D91F677CEFFA}"/>
          </ac:spMkLst>
        </pc:spChg>
        <pc:picChg chg="add mod">
          <ac:chgData name="Dylan J. McDowell" userId="412bfda5-1f25-4ce6-9702-f029b209da7d" providerId="ADAL" clId="{0F777C2F-3E67-B845-99C0-3D8F8A679FC8}" dt="2023-03-30T16:48:53.643" v="2416" actId="1076"/>
          <ac:picMkLst>
            <pc:docMk/>
            <pc:sldMk cId="2236301958" sldId="271"/>
            <ac:picMk id="4" creationId="{29F11435-ED99-85A1-DC9D-252D1FF8C423}"/>
          </ac:picMkLst>
        </pc:picChg>
        <pc:picChg chg="add mod">
          <ac:chgData name="Dylan J. McDowell" userId="412bfda5-1f25-4ce6-9702-f029b209da7d" providerId="ADAL" clId="{0F777C2F-3E67-B845-99C0-3D8F8A679FC8}" dt="2023-03-30T16:48:39.527" v="2412" actId="1076"/>
          <ac:picMkLst>
            <pc:docMk/>
            <pc:sldMk cId="2236301958" sldId="271"/>
            <ac:picMk id="5" creationId="{71A5F9DD-37D0-BFAB-6493-33CC68480E93}"/>
          </ac:picMkLst>
        </pc:picChg>
        <pc:picChg chg="add mod">
          <ac:chgData name="Dylan J. McDowell" userId="412bfda5-1f25-4ce6-9702-f029b209da7d" providerId="ADAL" clId="{0F777C2F-3E67-B845-99C0-3D8F8A679FC8}" dt="2023-03-30T16:48:51.593" v="2415" actId="1076"/>
          <ac:picMkLst>
            <pc:docMk/>
            <pc:sldMk cId="2236301958" sldId="271"/>
            <ac:picMk id="6" creationId="{7C2706FF-5468-C6E1-0954-FC5BA40C03B1}"/>
          </ac:picMkLst>
        </pc:picChg>
      </pc:sldChg>
      <pc:sldChg chg="addSp modSp new mod">
        <pc:chgData name="Dylan J. McDowell" userId="412bfda5-1f25-4ce6-9702-f029b209da7d" providerId="ADAL" clId="{0F777C2F-3E67-B845-99C0-3D8F8A679FC8}" dt="2023-03-30T16:09:14.269" v="2281" actId="1076"/>
        <pc:sldMkLst>
          <pc:docMk/>
          <pc:sldMk cId="1539162457" sldId="272"/>
        </pc:sldMkLst>
        <pc:spChg chg="mod">
          <ac:chgData name="Dylan J. McDowell" userId="412bfda5-1f25-4ce6-9702-f029b209da7d" providerId="ADAL" clId="{0F777C2F-3E67-B845-99C0-3D8F8A679FC8}" dt="2023-03-30T16:05:49.452" v="2205" actId="20577"/>
          <ac:spMkLst>
            <pc:docMk/>
            <pc:sldMk cId="1539162457" sldId="272"/>
            <ac:spMk id="2" creationId="{C4877F43-DADC-DAA9-69F8-EDE702B73C8E}"/>
          </ac:spMkLst>
        </pc:spChg>
        <pc:spChg chg="mod">
          <ac:chgData name="Dylan J. McDowell" userId="412bfda5-1f25-4ce6-9702-f029b209da7d" providerId="ADAL" clId="{0F777C2F-3E67-B845-99C0-3D8F8A679FC8}" dt="2023-03-30T16:09:11.065" v="2280" actId="20577"/>
          <ac:spMkLst>
            <pc:docMk/>
            <pc:sldMk cId="1539162457" sldId="272"/>
            <ac:spMk id="3" creationId="{471E4B9A-1383-BC94-C703-3C36AB19A38A}"/>
          </ac:spMkLst>
        </pc:spChg>
        <pc:picChg chg="add mod">
          <ac:chgData name="Dylan J. McDowell" userId="412bfda5-1f25-4ce6-9702-f029b209da7d" providerId="ADAL" clId="{0F777C2F-3E67-B845-99C0-3D8F8A679FC8}" dt="2023-03-30T16:09:14.269" v="2281" actId="1076"/>
          <ac:picMkLst>
            <pc:docMk/>
            <pc:sldMk cId="1539162457" sldId="272"/>
            <ac:picMk id="4" creationId="{35426F27-7E9C-9F97-04C6-AA52F88B85F2}"/>
          </ac:picMkLst>
        </pc:picChg>
      </pc:sldChg>
      <pc:sldChg chg="addSp delSp modSp new mod">
        <pc:chgData name="Dylan J. McDowell" userId="412bfda5-1f25-4ce6-9702-f029b209da7d" providerId="ADAL" clId="{0F777C2F-3E67-B845-99C0-3D8F8A679FC8}" dt="2023-03-30T17:12:33.138" v="2753" actId="1076"/>
        <pc:sldMkLst>
          <pc:docMk/>
          <pc:sldMk cId="244636952" sldId="273"/>
        </pc:sldMkLst>
        <pc:spChg chg="mod">
          <ac:chgData name="Dylan J. McDowell" userId="412bfda5-1f25-4ce6-9702-f029b209da7d" providerId="ADAL" clId="{0F777C2F-3E67-B845-99C0-3D8F8A679FC8}" dt="2023-03-30T17:02:16.062" v="2547" actId="1076"/>
          <ac:spMkLst>
            <pc:docMk/>
            <pc:sldMk cId="244636952" sldId="273"/>
            <ac:spMk id="2" creationId="{9243FC9A-88E2-2A12-EEFE-46C44813AC1F}"/>
          </ac:spMkLst>
        </pc:spChg>
        <pc:spChg chg="del">
          <ac:chgData name="Dylan J. McDowell" userId="412bfda5-1f25-4ce6-9702-f029b209da7d" providerId="ADAL" clId="{0F777C2F-3E67-B845-99C0-3D8F8A679FC8}" dt="2023-03-30T16:23:13.532" v="2317"/>
          <ac:spMkLst>
            <pc:docMk/>
            <pc:sldMk cId="244636952" sldId="273"/>
            <ac:spMk id="3" creationId="{0B74B3E0-5BCE-F74E-FD11-DC63F685070F}"/>
          </ac:spMkLst>
        </pc:spChg>
        <pc:spChg chg="add mod">
          <ac:chgData name="Dylan J. McDowell" userId="412bfda5-1f25-4ce6-9702-f029b209da7d" providerId="ADAL" clId="{0F777C2F-3E67-B845-99C0-3D8F8A679FC8}" dt="2023-03-30T16:40:08.746" v="2371" actId="1076"/>
          <ac:spMkLst>
            <pc:docMk/>
            <pc:sldMk cId="244636952" sldId="273"/>
            <ac:spMk id="7" creationId="{9B1BB518-2E80-0263-FA8C-4BFC316BB7B2}"/>
          </ac:spMkLst>
        </pc:spChg>
        <pc:spChg chg="add mod">
          <ac:chgData name="Dylan J. McDowell" userId="412bfda5-1f25-4ce6-9702-f029b209da7d" providerId="ADAL" clId="{0F777C2F-3E67-B845-99C0-3D8F8A679FC8}" dt="2023-03-30T16:40:13.782" v="2373" actId="207"/>
          <ac:spMkLst>
            <pc:docMk/>
            <pc:sldMk cId="244636952" sldId="273"/>
            <ac:spMk id="8" creationId="{50545721-8390-1167-86B3-D06BA77EB317}"/>
          </ac:spMkLst>
        </pc:spChg>
        <pc:spChg chg="add mod">
          <ac:chgData name="Dylan J. McDowell" userId="412bfda5-1f25-4ce6-9702-f029b209da7d" providerId="ADAL" clId="{0F777C2F-3E67-B845-99C0-3D8F8A679FC8}" dt="2023-03-30T16:53:26.283" v="2529" actId="1076"/>
          <ac:spMkLst>
            <pc:docMk/>
            <pc:sldMk cId="244636952" sldId="273"/>
            <ac:spMk id="9" creationId="{BA8A3E0D-C4A0-6850-8F19-AACD6BF4C2E1}"/>
          </ac:spMkLst>
        </pc:spChg>
        <pc:spChg chg="add mod">
          <ac:chgData name="Dylan J. McDowell" userId="412bfda5-1f25-4ce6-9702-f029b209da7d" providerId="ADAL" clId="{0F777C2F-3E67-B845-99C0-3D8F8A679FC8}" dt="2023-03-30T17:12:33.138" v="2753" actId="1076"/>
          <ac:spMkLst>
            <pc:docMk/>
            <pc:sldMk cId="244636952" sldId="273"/>
            <ac:spMk id="11" creationId="{C6FC4A33-06DA-97DB-6D12-DACA06C05222}"/>
          </ac:spMkLst>
        </pc:spChg>
        <pc:picChg chg="add mod">
          <ac:chgData name="Dylan J. McDowell" userId="412bfda5-1f25-4ce6-9702-f029b209da7d" providerId="ADAL" clId="{0F777C2F-3E67-B845-99C0-3D8F8A679FC8}" dt="2023-03-30T16:35:29.924" v="2365" actId="1076"/>
          <ac:picMkLst>
            <pc:docMk/>
            <pc:sldMk cId="244636952" sldId="273"/>
            <ac:picMk id="4" creationId="{219FDD80-A55A-FEA8-B39B-D10ABEB87A67}"/>
          </ac:picMkLst>
        </pc:picChg>
        <pc:picChg chg="add mod">
          <ac:chgData name="Dylan J. McDowell" userId="412bfda5-1f25-4ce6-9702-f029b209da7d" providerId="ADAL" clId="{0F777C2F-3E67-B845-99C0-3D8F8A679FC8}" dt="2023-03-30T16:35:32.724" v="2366" actId="1076"/>
          <ac:picMkLst>
            <pc:docMk/>
            <pc:sldMk cId="244636952" sldId="273"/>
            <ac:picMk id="5" creationId="{0E32DD5D-9B5C-8486-7E5A-42AFF18117C1}"/>
          </ac:picMkLst>
        </pc:picChg>
        <pc:picChg chg="add mod">
          <ac:chgData name="Dylan J. McDowell" userId="412bfda5-1f25-4ce6-9702-f029b209da7d" providerId="ADAL" clId="{0F777C2F-3E67-B845-99C0-3D8F8A679FC8}" dt="2023-03-30T16:40:06.446" v="2370" actId="1076"/>
          <ac:picMkLst>
            <pc:docMk/>
            <pc:sldMk cId="244636952" sldId="273"/>
            <ac:picMk id="6" creationId="{974C57E1-8F37-0AD2-532A-C21FE36F106C}"/>
          </ac:picMkLst>
        </pc:picChg>
        <pc:picChg chg="add del mod">
          <ac:chgData name="Dylan J. McDowell" userId="412bfda5-1f25-4ce6-9702-f029b209da7d" providerId="ADAL" clId="{0F777C2F-3E67-B845-99C0-3D8F8A679FC8}" dt="2023-03-30T17:02:12.968" v="2546" actId="478"/>
          <ac:picMkLst>
            <pc:docMk/>
            <pc:sldMk cId="244636952" sldId="273"/>
            <ac:picMk id="10" creationId="{51F06F1D-658E-3365-ED95-18C509FD554C}"/>
          </ac:picMkLst>
        </pc:picChg>
      </pc:sldChg>
      <pc:sldChg chg="modSp new mod">
        <pc:chgData name="Dylan J. McDowell" userId="412bfda5-1f25-4ce6-9702-f029b209da7d" providerId="ADAL" clId="{0F777C2F-3E67-B845-99C0-3D8F8A679FC8}" dt="2023-03-30T17:38:32.934" v="3064" actId="20577"/>
        <pc:sldMkLst>
          <pc:docMk/>
          <pc:sldMk cId="1080837457" sldId="274"/>
        </pc:sldMkLst>
        <pc:spChg chg="mod">
          <ac:chgData name="Dylan J. McDowell" userId="412bfda5-1f25-4ce6-9702-f029b209da7d" providerId="ADAL" clId="{0F777C2F-3E67-B845-99C0-3D8F8A679FC8}" dt="2023-03-30T17:34:29.497" v="2759" actId="20577"/>
          <ac:spMkLst>
            <pc:docMk/>
            <pc:sldMk cId="1080837457" sldId="274"/>
            <ac:spMk id="2" creationId="{CBCFC64F-A374-4BF5-ED0A-F8CA6ADB3926}"/>
          </ac:spMkLst>
        </pc:spChg>
        <pc:spChg chg="mod">
          <ac:chgData name="Dylan J. McDowell" userId="412bfda5-1f25-4ce6-9702-f029b209da7d" providerId="ADAL" clId="{0F777C2F-3E67-B845-99C0-3D8F8A679FC8}" dt="2023-03-30T17:38:32.934" v="3064" actId="20577"/>
          <ac:spMkLst>
            <pc:docMk/>
            <pc:sldMk cId="1080837457" sldId="274"/>
            <ac:spMk id="3" creationId="{319419D2-03DF-8FF3-A50E-E6DA0BB9EB8A}"/>
          </ac:spMkLst>
        </pc:spChg>
      </pc:sldChg>
      <pc:sldChg chg="addSp delSp modSp new mod">
        <pc:chgData name="Dylan J. McDowell" userId="412bfda5-1f25-4ce6-9702-f029b209da7d" providerId="ADAL" clId="{0F777C2F-3E67-B845-99C0-3D8F8A679FC8}" dt="2023-03-30T17:12:03.055" v="2751" actId="20577"/>
        <pc:sldMkLst>
          <pc:docMk/>
          <pc:sldMk cId="2534317321" sldId="275"/>
        </pc:sldMkLst>
        <pc:spChg chg="mod">
          <ac:chgData name="Dylan J. McDowell" userId="412bfda5-1f25-4ce6-9702-f029b209da7d" providerId="ADAL" clId="{0F777C2F-3E67-B845-99C0-3D8F8A679FC8}" dt="2023-03-30T17:12:03.055" v="2751" actId="20577"/>
          <ac:spMkLst>
            <pc:docMk/>
            <pc:sldMk cId="2534317321" sldId="275"/>
            <ac:spMk id="2" creationId="{2B9436D5-196C-CEFC-B044-200F19C934AB}"/>
          </ac:spMkLst>
        </pc:spChg>
        <pc:spChg chg="del">
          <ac:chgData name="Dylan J. McDowell" userId="412bfda5-1f25-4ce6-9702-f029b209da7d" providerId="ADAL" clId="{0F777C2F-3E67-B845-99C0-3D8F8A679FC8}" dt="2023-03-30T17:08:44.585" v="2654"/>
          <ac:spMkLst>
            <pc:docMk/>
            <pc:sldMk cId="2534317321" sldId="275"/>
            <ac:spMk id="3" creationId="{7A13D4B7-7AD8-99D5-FA8D-BE16D22ED411}"/>
          </ac:spMkLst>
        </pc:spChg>
        <pc:spChg chg="add mod">
          <ac:chgData name="Dylan J. McDowell" userId="412bfda5-1f25-4ce6-9702-f029b209da7d" providerId="ADAL" clId="{0F777C2F-3E67-B845-99C0-3D8F8A679FC8}" dt="2023-03-30T17:10:57.637" v="2669" actId="1035"/>
          <ac:spMkLst>
            <pc:docMk/>
            <pc:sldMk cId="2534317321" sldId="275"/>
            <ac:spMk id="5" creationId="{A1221DCD-7291-62B3-2E02-5DFBA275FB94}"/>
          </ac:spMkLst>
        </pc:spChg>
        <pc:spChg chg="add mod">
          <ac:chgData name="Dylan J. McDowell" userId="412bfda5-1f25-4ce6-9702-f029b209da7d" providerId="ADAL" clId="{0F777C2F-3E67-B845-99C0-3D8F8A679FC8}" dt="2023-03-30T17:11:44.669" v="2707" actId="2711"/>
          <ac:spMkLst>
            <pc:docMk/>
            <pc:sldMk cId="2534317321" sldId="275"/>
            <ac:spMk id="9" creationId="{E82CF0FB-6055-74F9-DE56-F9DF5274C152}"/>
          </ac:spMkLst>
        </pc:spChg>
        <pc:picChg chg="add del mod">
          <ac:chgData name="Dylan J. McDowell" userId="412bfda5-1f25-4ce6-9702-f029b209da7d" providerId="ADAL" clId="{0F777C2F-3E67-B845-99C0-3D8F8A679FC8}" dt="2023-03-30T17:07:05.090" v="2649" actId="478"/>
          <ac:picMkLst>
            <pc:docMk/>
            <pc:sldMk cId="2534317321" sldId="275"/>
            <ac:picMk id="4" creationId="{0C30DD71-F11D-4A44-16B0-323885F92943}"/>
          </ac:picMkLst>
        </pc:picChg>
        <pc:picChg chg="add mod">
          <ac:chgData name="Dylan J. McDowell" userId="412bfda5-1f25-4ce6-9702-f029b209da7d" providerId="ADAL" clId="{0F777C2F-3E67-B845-99C0-3D8F8A679FC8}" dt="2023-03-30T17:10:53.159" v="2665" actId="1076"/>
          <ac:picMkLst>
            <pc:docMk/>
            <pc:sldMk cId="2534317321" sldId="275"/>
            <ac:picMk id="6" creationId="{2E65444F-E91B-3C76-1EA1-B5CBEE682D7A}"/>
          </ac:picMkLst>
        </pc:picChg>
        <pc:picChg chg="add mod">
          <ac:chgData name="Dylan J. McDowell" userId="412bfda5-1f25-4ce6-9702-f029b209da7d" providerId="ADAL" clId="{0F777C2F-3E67-B845-99C0-3D8F8A679FC8}" dt="2023-03-30T17:11:03.858" v="2670" actId="1076"/>
          <ac:picMkLst>
            <pc:docMk/>
            <pc:sldMk cId="2534317321" sldId="275"/>
            <ac:picMk id="7" creationId="{27BE781D-F950-C5D0-24CC-46BA6704D7D0}"/>
          </ac:picMkLst>
        </pc:picChg>
        <pc:picChg chg="add mod">
          <ac:chgData name="Dylan J. McDowell" userId="412bfda5-1f25-4ce6-9702-f029b209da7d" providerId="ADAL" clId="{0F777C2F-3E67-B845-99C0-3D8F8A679FC8}" dt="2023-03-30T17:11:05.742" v="2671" actId="1076"/>
          <ac:picMkLst>
            <pc:docMk/>
            <pc:sldMk cId="2534317321" sldId="275"/>
            <ac:picMk id="8" creationId="{CA89B722-A680-EB3D-9EE9-6CEF94FA9B95}"/>
          </ac:picMkLst>
        </pc:picChg>
      </pc:sldChg>
    </pc:docChg>
  </pc:docChgLst>
</pc:chgInfo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02DE202-27EF-184A-BEB4-A8B4E09094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548234" y="6706"/>
            <a:ext cx="13740233" cy="685799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6A7E548-E259-744B-BD3C-122448DC830E}"/>
              </a:ext>
            </a:extLst>
          </p:cNvPr>
          <p:cNvSpPr/>
          <p:nvPr userDrawn="1"/>
        </p:nvSpPr>
        <p:spPr>
          <a:xfrm>
            <a:off x="0" y="3353"/>
            <a:ext cx="12192000" cy="6864706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0">
                <a:schemeClr val="bg1">
                  <a:lumMod val="99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A8ED65-CBE3-E64F-9AFE-858FAA61F970}"/>
              </a:ext>
            </a:extLst>
          </p:cNvPr>
          <p:cNvSpPr/>
          <p:nvPr userDrawn="1"/>
        </p:nvSpPr>
        <p:spPr>
          <a:xfrm>
            <a:off x="0" y="4069809"/>
            <a:ext cx="6100763" cy="1734342"/>
          </a:xfrm>
          <a:prstGeom prst="rect">
            <a:avLst/>
          </a:prstGeom>
          <a:solidFill>
            <a:srgbClr val="01597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B7BA1C-B7EA-4948-A940-E2678C3442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11771"/>
            <a:ext cx="9144000" cy="1405839"/>
          </a:xfrm>
          <a:effectLst/>
        </p:spPr>
        <p:txBody>
          <a:bodyPr anchor="t" anchorCtr="0">
            <a:normAutofit/>
          </a:bodyPr>
          <a:lstStyle>
            <a:lvl1pPr algn="l">
              <a:defRPr sz="4800">
                <a:solidFill>
                  <a:srgbClr val="01597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531B1E0-F1A1-404C-94EF-DE851D7D8827}"/>
              </a:ext>
            </a:extLst>
          </p:cNvPr>
          <p:cNvSpPr/>
          <p:nvPr userDrawn="1"/>
        </p:nvSpPr>
        <p:spPr>
          <a:xfrm>
            <a:off x="6096000" y="4069809"/>
            <a:ext cx="6096000" cy="1734342"/>
          </a:xfrm>
          <a:prstGeom prst="rect">
            <a:avLst/>
          </a:prstGeom>
          <a:solidFill>
            <a:srgbClr val="2BABE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6D32E1-49B1-8B44-88E6-07E05F6B9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8BBC9-632B-9049-8E0B-5C1E0450B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E933D-86F4-0140-8BDF-8694B664E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F507007-C451-DF49-B1E5-AAE0C68257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3249" y="4222209"/>
            <a:ext cx="4873625" cy="142954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 b="1" i="0">
                <a:solidFill>
                  <a:srgbClr val="015976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FontTx/>
              <a:buNone/>
              <a:defRPr b="1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b="1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b="1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subtitle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D9CE15-939D-D949-BC91-2568102E284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0524" y="4222209"/>
            <a:ext cx="4929699" cy="1429542"/>
          </a:xfrm>
        </p:spPr>
        <p:txBody>
          <a:bodyPr/>
          <a:lstStyle>
            <a:lvl1pPr marL="0" indent="0" algn="r">
              <a:buNone/>
              <a:defRPr sz="18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subtitle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7E7C23-14CC-184A-8A63-141A4FEF38F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4069809"/>
            <a:ext cx="0" cy="173434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47CE1E6-AB95-4944-8313-79281222ED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8800" y="413673"/>
            <a:ext cx="4087368" cy="116455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8694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9C38D-CF4D-CE4C-A434-C5AE451BB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278403-81D1-0146-8E44-B788B8D552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56D38A-6BF2-2148-91A5-F712ECA37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B5986-1BEE-7043-B482-3698CCDAA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93933-8E92-6F4C-BE37-8D01E60CD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1A6DBE-0E63-194E-8F3F-313EF649A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935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35B0A-A8CB-9E47-A5B1-17BC57ACB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C9395D-5477-054C-B004-6B91358E11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FDE3A-2BC1-DB4F-8854-E3DBE7146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72236-C91B-174C-A552-BF9816B2E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D7A82-69CE-CB4A-A9FF-D12444852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773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F7DED6-116A-954B-90AE-0EAA91181E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83DA06-B6B4-C34D-A6E7-9030E68E10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69997-7AFA-5349-A689-9CFC40EF9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85D01-1320-7F4A-80A4-D405A911A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52B47-42A3-1345-8DF3-E83285D66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874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5D9CE15-939D-D949-BC91-2568102E2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B7BA1C-B7EA-4948-A940-E2678C3442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01597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6D32E1-49B1-8B44-88E6-07E05F6B9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8BBC9-632B-9049-8E0B-5C1E0450B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E933D-86F4-0140-8BDF-8694B664E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71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0BCBA-77F5-A840-86AC-9F401CB83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1149"/>
            <a:ext cx="10515600" cy="1325563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ED6E1-D7B9-AB47-8684-E05AE6664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9351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D94AD-F92D-594F-B84B-353B5C973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75D60-3EA3-1143-B164-6BA2FB166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85FFD-6CE7-F54D-813A-C90850B1C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D9897C-68DE-3A38-BA95-6E6B9DC9A4DD}"/>
              </a:ext>
            </a:extLst>
          </p:cNvPr>
          <p:cNvSpPr txBox="1"/>
          <p:nvPr userDrawn="1"/>
        </p:nvSpPr>
        <p:spPr>
          <a:xfrm>
            <a:off x="0" y="6603295"/>
            <a:ext cx="13292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120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ies.inl.gov</a:t>
            </a:r>
            <a:endParaRPr 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555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CFC7C-C095-884D-8B7A-628BD0DD6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62DB2-04C0-0842-8C07-5EC935525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6A1B2-0FD6-8A4A-AFD3-C96454DD0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E0C5D-7201-8340-9CE6-FA4EB8CE6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919E0-C128-1742-B9F2-6AF02BCE0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999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1470C-2B73-1E49-8372-D5B0D61F3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58092"/>
            <a:ext cx="10515600" cy="1325563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9ECE7-A324-A942-B943-8B13D1DDF6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99351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811CE-7AC8-8441-9FF7-E7906BA90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99351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3E3462-BE17-CA47-8225-62056826E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EF760-D745-5940-891A-9802F2724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04295A-93BD-DD4A-8F18-FCCC8AC86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02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5592-435A-154A-9E5D-63987A9BA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-158092"/>
            <a:ext cx="10515600" cy="1325563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592C79-F157-B84B-B9FD-3FA5B02D8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157946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DA93E2-A6B8-8B4C-B817-9F1F9D0C9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81858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5D49D5-31E7-194A-8A1F-FCCEFE7E81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57946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F77CE8-7115-F240-AC07-28EEBB55EC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81858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A46522-30D3-4840-B67E-7ABE361B5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522DC5-F28B-7049-8E2E-D32DA55D2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C022E2-7A43-7F40-BFAC-13E7820BE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479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AB285F-A499-DC45-BD19-EBD0C7029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7A4CE4-DBD6-1540-9F29-B127EC69D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8A132-1ECB-7F4D-A0E1-171DA21B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88852DB-304E-774C-83B3-85B7BA80C1CA}"/>
              </a:ext>
            </a:extLst>
          </p:cNvPr>
          <p:cNvSpPr txBox="1">
            <a:spLocks/>
          </p:cNvSpPr>
          <p:nvPr userDrawn="1"/>
        </p:nvSpPr>
        <p:spPr>
          <a:xfrm>
            <a:off x="838200" y="-15809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69007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F86393-2879-AF46-B7A1-D8D08ED80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7E6D2E-2BCD-C149-8587-163943CE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E3D8E0-8167-6546-82B9-071E0D981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743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500D-E898-BC42-847B-F7938F7BB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43FF2-EDE0-F945-9621-BDDB11A00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45CF98-DA4D-944A-B988-3F96964FC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4F426-C3E9-274B-ABF3-01C8856D9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E385FC-BA3E-4B4B-96F6-D2757D4FC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07E2C3-4AE9-134A-8E66-B03BCF82E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2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4B2FE7-F943-9B4D-B0EE-B33B1EE96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B3F96-45C6-AC44-8A26-76566B205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ED2EC-441C-1046-B117-D59D36CAD8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6ECDB4-341F-EF46-B121-6B2E7CABFE28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C7105-9E4B-CE43-9254-49678F6133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338144-F410-6144-9AB8-58F5B586AC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7631E-3F45-1B47-9782-9C65F801446E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EA8135-A4F9-0049-95A1-5FCC4736D4E7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982200" y="5970427"/>
            <a:ext cx="2050822" cy="59246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0B4CCB7-EF23-BA43-92E1-6C88F95ABA28}"/>
              </a:ext>
            </a:extLst>
          </p:cNvPr>
          <p:cNvSpPr/>
          <p:nvPr userDrawn="1"/>
        </p:nvSpPr>
        <p:spPr>
          <a:xfrm rot="5400000">
            <a:off x="5628933" y="-5628932"/>
            <a:ext cx="934134" cy="12192000"/>
          </a:xfrm>
          <a:prstGeom prst="rect">
            <a:avLst/>
          </a:prstGeom>
          <a:solidFill>
            <a:srgbClr val="0159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53B0F9-1063-C944-8BBD-0BC432367949}"/>
              </a:ext>
            </a:extLst>
          </p:cNvPr>
          <p:cNvSpPr/>
          <p:nvPr userDrawn="1"/>
        </p:nvSpPr>
        <p:spPr>
          <a:xfrm>
            <a:off x="0" y="932548"/>
            <a:ext cx="12192000" cy="45719"/>
          </a:xfrm>
          <a:prstGeom prst="rect">
            <a:avLst/>
          </a:prstGeom>
          <a:solidFill>
            <a:srgbClr val="2BAB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9510DD-9FC5-034E-A7E7-E9B221B17D80}"/>
              </a:ext>
            </a:extLst>
          </p:cNvPr>
          <p:cNvSpPr/>
          <p:nvPr userDrawn="1"/>
        </p:nvSpPr>
        <p:spPr>
          <a:xfrm rot="5400000">
            <a:off x="5981700" y="647700"/>
            <a:ext cx="228600" cy="12192000"/>
          </a:xfrm>
          <a:prstGeom prst="rect">
            <a:avLst/>
          </a:prstGeom>
          <a:solidFill>
            <a:srgbClr val="0159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B0C0A6-8EBF-3233-BE07-40A731F88508}"/>
              </a:ext>
            </a:extLst>
          </p:cNvPr>
          <p:cNvSpPr txBox="1"/>
          <p:nvPr userDrawn="1"/>
        </p:nvSpPr>
        <p:spPr>
          <a:xfrm>
            <a:off x="0" y="6603295"/>
            <a:ext cx="13292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120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ies.inl.gov</a:t>
            </a:r>
            <a:endParaRPr 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612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15976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A651"/>
        </a:buClr>
        <a:buFont typeface="Arial" panose="020B0604020202020204" pitchFamily="34" charset="0"/>
        <a:buChar char="•"/>
        <a:defRPr sz="2800" kern="1200">
          <a:solidFill>
            <a:srgbClr val="01597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A651"/>
        </a:buClr>
        <a:buFont typeface="Arial" panose="020B0604020202020204" pitchFamily="34" charset="0"/>
        <a:buChar char="•"/>
        <a:defRPr sz="2400" kern="1200">
          <a:solidFill>
            <a:srgbClr val="01597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A651"/>
        </a:buClr>
        <a:buFont typeface="Arial" panose="020B0604020202020204" pitchFamily="34" charset="0"/>
        <a:buChar char="•"/>
        <a:defRPr sz="2000" kern="1200">
          <a:solidFill>
            <a:srgbClr val="01597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A651"/>
        </a:buClr>
        <a:buFont typeface="Arial" panose="020B0604020202020204" pitchFamily="34" charset="0"/>
        <a:buChar char="•"/>
        <a:defRPr sz="1800" kern="1200">
          <a:solidFill>
            <a:srgbClr val="01597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A651"/>
        </a:buClr>
        <a:buFont typeface="Arial" panose="020B0604020202020204" pitchFamily="34" charset="0"/>
        <a:buChar char="•"/>
        <a:defRPr sz="1800" kern="1200">
          <a:solidFill>
            <a:srgbClr val="01597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507D2-4E31-1344-905B-015E2E416E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HERON: Full IES Simulation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DD05D-D9EF-BB4A-91A3-5AAF65EEA6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Dylan McDowell</a:t>
            </a:r>
          </a:p>
          <a:p>
            <a:r>
              <a:rPr lang="en-US"/>
              <a:t>Modeling &amp; Simulation Engineer</a:t>
            </a:r>
          </a:p>
          <a:p>
            <a:r>
              <a:rPr lang="en-US"/>
              <a:t>Idaho National Laboratory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E6881FA-84CE-4240-A6F8-F464182288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FORCE Overview and Training</a:t>
            </a:r>
          </a:p>
          <a:p>
            <a:r>
              <a:rPr lang="en-US"/>
              <a:t>April 4-6, 2023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5B2804B9-ED22-9013-DF30-37FF75E43A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7332" y="5881666"/>
            <a:ext cx="1238405" cy="84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092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B7074-5914-568A-46BC-E708F6B8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Hints… 20 Year Investment Horizon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EE161-A8E8-4903-76AE-D91F677CE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8880" y="2860583"/>
            <a:ext cx="7076090" cy="921063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You may also want to change the lifetime nodes to last longer than 5 years: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F11435-ED99-85A1-DC9D-252D1FF8C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948643"/>
            <a:ext cx="11027184" cy="9210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A5F9DD-37D0-BFAB-6493-33CC68480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32320"/>
            <a:ext cx="7148937" cy="5684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2706FF-5468-C6E1-0954-FC5BA40C03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860583"/>
            <a:ext cx="4320680" cy="41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301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77F43-DADC-DAA9-69F8-EDE702B73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Hints… Adding Lithium-Ion Battery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E4B9A-1383-BC94-C703-3C36AB19A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by copying the H2 Storage Node and then modifying as necessary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426F27-7E9C-9F97-04C6-AA52F88B8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21059"/>
            <a:ext cx="6182710" cy="356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162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3FC9A-88E2-2A12-EEFE-46C44813A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0266"/>
            <a:ext cx="10515600" cy="1325563"/>
          </a:xfrm>
        </p:spPr>
        <p:txBody>
          <a:bodyPr/>
          <a:lstStyle/>
          <a:p>
            <a:r>
              <a:rPr lang="en-US" dirty="0"/>
              <a:t>Hints… Optimization Runs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74C57E1-8F37-0AD2-532A-C21FE36F10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327093"/>
            <a:ext cx="9342653" cy="4477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9FDD80-A55A-FEA8-B39B-D10ABEB87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10996"/>
            <a:ext cx="5601091" cy="616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32DD5D-9B5C-8486-7E5A-42AFF18117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176285"/>
            <a:ext cx="9416432" cy="362835"/>
          </a:xfrm>
          <a:prstGeom prst="rect">
            <a:avLst/>
          </a:prstGeo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9B1BB518-2E80-0263-FA8C-4BFC316BB7B2}"/>
              </a:ext>
            </a:extLst>
          </p:cNvPr>
          <p:cNvSpPr/>
          <p:nvPr/>
        </p:nvSpPr>
        <p:spPr>
          <a:xfrm>
            <a:off x="1692164" y="2630517"/>
            <a:ext cx="357352" cy="5150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545721-8390-1167-86B3-D06BA77EB317}"/>
              </a:ext>
            </a:extLst>
          </p:cNvPr>
          <p:cNvSpPr txBox="1"/>
          <p:nvPr/>
        </p:nvSpPr>
        <p:spPr>
          <a:xfrm>
            <a:off x="2228192" y="2720689"/>
            <a:ext cx="395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Change all </a:t>
            </a:r>
            <a:r>
              <a:rPr lang="en-US" dirty="0" err="1">
                <a:solidFill>
                  <a:srgbClr val="FF0000"/>
                </a:solidFill>
              </a:rPr>
              <a:t>sweep_values</a:t>
            </a:r>
            <a:r>
              <a:rPr lang="en-US" dirty="0">
                <a:solidFill>
                  <a:srgbClr val="FF0000"/>
                </a:solidFill>
              </a:rPr>
              <a:t> to </a:t>
            </a:r>
            <a:r>
              <a:rPr lang="en-US" dirty="0" err="1">
                <a:solidFill>
                  <a:srgbClr val="FF0000"/>
                </a:solidFill>
              </a:rPr>
              <a:t>opt_bounds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8A3E0D-C4A0-6850-8F19-AACD6BF4C2E1}"/>
              </a:ext>
            </a:extLst>
          </p:cNvPr>
          <p:cNvSpPr txBox="1"/>
          <p:nvPr/>
        </p:nvSpPr>
        <p:spPr>
          <a:xfrm>
            <a:off x="838200" y="3956458"/>
            <a:ext cx="3841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Note</a:t>
            </a:r>
            <a:r>
              <a:rPr lang="en-US" dirty="0">
                <a:solidFill>
                  <a:srgbClr val="FF0000"/>
                </a:solidFill>
              </a:rPr>
              <a:t>: This may take a long time to run!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FC4A33-06DA-97DB-6D12-DACA06C05222}"/>
              </a:ext>
            </a:extLst>
          </p:cNvPr>
          <p:cNvSpPr txBox="1"/>
          <p:nvPr/>
        </p:nvSpPr>
        <p:spPr>
          <a:xfrm>
            <a:off x="807775" y="4643495"/>
            <a:ext cx="774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see pre-run optimization results, look in: </a:t>
            </a:r>
            <a:r>
              <a:rPr lang="en-US" dirty="0">
                <a:solidFill>
                  <a:srgbClr val="01597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gold/</a:t>
            </a:r>
            <a:r>
              <a:rPr lang="en-US" dirty="0" err="1">
                <a:solidFill>
                  <a:srgbClr val="01597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IES_o</a:t>
            </a:r>
            <a:r>
              <a:rPr lang="en-US" dirty="0">
                <a:solidFill>
                  <a:srgbClr val="01597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/opt_soln_0.csv</a:t>
            </a:r>
          </a:p>
        </p:txBody>
      </p:sp>
    </p:spTree>
    <p:extLst>
      <p:ext uri="{BB962C8B-B14F-4D97-AF65-F5344CB8AC3E}">
        <p14:creationId xmlns:p14="http://schemas.microsoft.com/office/powerpoint/2010/main" val="244636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436D5-196C-CEFC-B044-200F19C93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Hints… Fixing Grid Dispatch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BE781D-F950-C5D0-24CC-46BA6704D7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498" y="2786959"/>
            <a:ext cx="10515600" cy="17546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65444F-E91B-3C76-1EA1-B5CBEE682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895" y="1044170"/>
            <a:ext cx="4876800" cy="1651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1221DCD-7291-62B3-2E02-5DFBA275FB94}"/>
              </a:ext>
            </a:extLst>
          </p:cNvPr>
          <p:cNvSpPr/>
          <p:nvPr/>
        </p:nvSpPr>
        <p:spPr>
          <a:xfrm>
            <a:off x="519895" y="1315111"/>
            <a:ext cx="4813461" cy="199697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89B722-A680-EB3D-9EE9-6CEF94FA9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570" y="4671640"/>
            <a:ext cx="7772400" cy="18239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82CF0FB-6055-74F9-DE56-F9DF5274C152}"/>
              </a:ext>
            </a:extLst>
          </p:cNvPr>
          <p:cNvSpPr txBox="1"/>
          <p:nvPr/>
        </p:nvSpPr>
        <p:spPr>
          <a:xfrm>
            <a:off x="8389089" y="4805916"/>
            <a:ext cx="3355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Open:</a:t>
            </a:r>
          </a:p>
          <a:p>
            <a:r>
              <a:rPr lang="en-US" dirty="0" err="1">
                <a:solidFill>
                  <a:srgbClr val="01597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IES_o</a:t>
            </a:r>
            <a:r>
              <a:rPr lang="en-US" dirty="0">
                <a:solidFill>
                  <a:srgbClr val="01597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/sweep/1/</a:t>
            </a:r>
            <a:r>
              <a:rPr lang="en-US" dirty="0" err="1">
                <a:solidFill>
                  <a:srgbClr val="01597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out~inner</a:t>
            </a:r>
            <a:endParaRPr lang="en-US" dirty="0">
              <a:solidFill>
                <a:srgbClr val="01597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4317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FC64F-A374-4BF5-ED0A-F8CA6ADB3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Didn’t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419D2-03DF-8FF3-A50E-E6DA0BB9E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Custom Dispatching Strategies</a:t>
            </a:r>
          </a:p>
          <a:p>
            <a:pPr lvl="1"/>
            <a:r>
              <a:rPr lang="en-US" dirty="0"/>
              <a:t>Price-Taker vs. Price-Maker</a:t>
            </a:r>
          </a:p>
          <a:p>
            <a:r>
              <a:rPr lang="en-US" dirty="0"/>
              <a:t>Custom User-Defined Functions</a:t>
            </a:r>
          </a:p>
          <a:p>
            <a:r>
              <a:rPr lang="en-US" dirty="0"/>
              <a:t>Control Strategy for Storage</a:t>
            </a:r>
          </a:p>
          <a:p>
            <a:r>
              <a:rPr lang="en-US" dirty="0"/>
              <a:t>Different HERON Workflows:</a:t>
            </a:r>
          </a:p>
          <a:p>
            <a:pPr lvl="1"/>
            <a:r>
              <a:rPr lang="en-US" dirty="0"/>
              <a:t>DISPATCHES</a:t>
            </a:r>
          </a:p>
          <a:p>
            <a:pPr lvl="1"/>
            <a:r>
              <a:rPr lang="en-US" dirty="0"/>
              <a:t>MOPED</a:t>
            </a:r>
          </a:p>
          <a:p>
            <a:r>
              <a:rPr lang="en-US" dirty="0"/>
              <a:t>We are Open-Source!</a:t>
            </a:r>
          </a:p>
          <a:p>
            <a:pPr lvl="1"/>
            <a:r>
              <a:rPr lang="en-US" dirty="0"/>
              <a:t>Open an issue on repository</a:t>
            </a:r>
          </a:p>
          <a:p>
            <a:pPr lvl="1"/>
            <a:r>
              <a:rPr lang="en-US" dirty="0"/>
              <a:t>Contribute meaningful </a:t>
            </a:r>
            <a:r>
              <a:rPr lang="en-US"/>
              <a:t>code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837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C29CA-6343-5C76-8235-A1C8D04E9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83A2E-998E-A39D-60E9-42131A671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357" y="1253331"/>
            <a:ext cx="10515600" cy="4351338"/>
          </a:xfrm>
        </p:spPr>
        <p:txBody>
          <a:bodyPr/>
          <a:lstStyle/>
          <a:p>
            <a:r>
              <a:rPr lang="en-US" dirty="0"/>
              <a:t>Navigate into the IES workshop folder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Open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heron_input.xml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 err="1">
                <a:latin typeface="+mn-lt"/>
                <a:cs typeface="Courier New" panose="02070309020205020404" pitchFamily="49" charset="0"/>
              </a:rPr>
              <a:t>VSCode</a:t>
            </a:r>
            <a:endParaRPr lang="en-US" dirty="0">
              <a:latin typeface="+mn-lt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latin typeface="+mn-lt"/>
                <a:cs typeface="Courier New" panose="02070309020205020404" pitchFamily="49" charset="0"/>
              </a:rPr>
              <a:t>Notepad</a:t>
            </a:r>
          </a:p>
          <a:p>
            <a:pPr lvl="1"/>
            <a:r>
              <a:rPr lang="en-US" dirty="0">
                <a:latin typeface="+mn-lt"/>
                <a:cs typeface="Courier New" panose="02070309020205020404" pitchFamily="49" charset="0"/>
              </a:rPr>
              <a:t>Emacs</a:t>
            </a:r>
            <a:endParaRPr lang="en-US" dirty="0"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CE8BE4-B2C8-EE87-C0EE-140D41C4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043" y="1901059"/>
            <a:ext cx="5780909" cy="895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BFE6E2-BB10-C77D-588A-559CC118E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021" y="2879453"/>
            <a:ext cx="5567856" cy="297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78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90ED4-2481-75B8-A601-C551BA45D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Shortcut 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0228F-DB08-C7D3-9D08-751A61CDC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the following commands to make running HERON &amp; RAVEN easier: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your commands will look like this: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01B5B-D10B-5E4B-460E-4766809D8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313153"/>
            <a:ext cx="7772400" cy="7602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C6F76D-9BA1-FAA3-5CC8-7DE4B1A02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272353"/>
            <a:ext cx="7772400" cy="8148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89E02C-5F29-6AFF-B69F-3805B610C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4851254"/>
            <a:ext cx="7772400" cy="70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870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9AEF0-93EF-A886-6B88-6655B0424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Configuration &amp; Case Information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B49C39A-64D3-B802-E4E8-D16865A86A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0038635"/>
              </p:ext>
            </p:extLst>
          </p:nvPr>
        </p:nvGraphicFramePr>
        <p:xfrm>
          <a:off x="457200" y="1295400"/>
          <a:ext cx="4724400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74376">
                  <a:extLst>
                    <a:ext uri="{9D8B030D-6E8A-4147-A177-3AD203B41FA5}">
                      <a16:colId xmlns:a16="http://schemas.microsoft.com/office/drawing/2014/main" val="1316454003"/>
                    </a:ext>
                  </a:extLst>
                </a:gridCol>
                <a:gridCol w="2750024">
                  <a:extLst>
                    <a:ext uri="{9D8B030D-6E8A-4147-A177-3AD203B41FA5}">
                      <a16:colId xmlns:a16="http://schemas.microsoft.com/office/drawing/2014/main" val="3061840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/>
                        <a:t>Project Lifetime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3 Years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56214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/>
                        <a:t>Discount Rate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8%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74589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/>
                        <a:t>Tax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757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/>
                        <a:t>Inflation Rate</a:t>
                      </a:r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6%</a:t>
                      </a:r>
                    </a:p>
                  </a:txBody>
                  <a:tcPr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398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/>
                        <a:t>ARMA Samples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153214"/>
                  </a:ext>
                </a:extLst>
              </a:tr>
            </a:tbl>
          </a:graphicData>
        </a:graphic>
      </p:graphicFrame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7A10F943-1FCA-1860-DF45-BE4473B30AE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2038950"/>
              </p:ext>
            </p:extLst>
          </p:nvPr>
        </p:nvGraphicFramePr>
        <p:xfrm>
          <a:off x="5415392" y="1245476"/>
          <a:ext cx="6641900" cy="22134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1528">
                  <a:extLst>
                    <a:ext uri="{9D8B030D-6E8A-4147-A177-3AD203B41FA5}">
                      <a16:colId xmlns:a16="http://schemas.microsoft.com/office/drawing/2014/main" val="3646496773"/>
                    </a:ext>
                  </a:extLst>
                </a:gridCol>
                <a:gridCol w="1892506">
                  <a:extLst>
                    <a:ext uri="{9D8B030D-6E8A-4147-A177-3AD203B41FA5}">
                      <a16:colId xmlns:a16="http://schemas.microsoft.com/office/drawing/2014/main" val="1439171172"/>
                    </a:ext>
                  </a:extLst>
                </a:gridCol>
                <a:gridCol w="1707866">
                  <a:extLst>
                    <a:ext uri="{9D8B030D-6E8A-4147-A177-3AD203B41FA5}">
                      <a16:colId xmlns:a16="http://schemas.microsoft.com/office/drawing/2014/main" val="2213110484"/>
                    </a:ext>
                  </a:extLst>
                </a:gridCol>
              </a:tblGrid>
              <a:tr h="328935">
                <a:tc>
                  <a:txBody>
                    <a:bodyPr/>
                    <a:lstStyle/>
                    <a:p>
                      <a:r>
                        <a:rPr lang="en-US" sz="1600"/>
                        <a:t>Component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Capital Expenditure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Fixed O&amp;M</a:t>
                      </a:r>
                    </a:p>
                  </a:txBody>
                  <a:tcPr marL="81108" marR="81108" marT="40553" marB="40553"/>
                </a:tc>
                <a:extLst>
                  <a:ext uri="{0D108BD9-81ED-4DB2-BD59-A6C34878D82A}">
                    <a16:rowId xmlns:a16="http://schemas.microsoft.com/office/drawing/2014/main" val="3948843479"/>
                  </a:ext>
                </a:extLst>
              </a:tr>
              <a:tr h="328935">
                <a:tc>
                  <a:txBody>
                    <a:bodyPr/>
                    <a:lstStyle/>
                    <a:p>
                      <a:r>
                        <a:rPr lang="en-US" sz="1600"/>
                        <a:t>Nuclear Power Plant (NPP)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$12.8M / MW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marL="81108" marR="81108" marT="40553" marB="40553"/>
                </a:tc>
                <a:extLst>
                  <a:ext uri="{0D108BD9-81ED-4DB2-BD59-A6C34878D82A}">
                    <a16:rowId xmlns:a16="http://schemas.microsoft.com/office/drawing/2014/main" val="3290742184"/>
                  </a:ext>
                </a:extLst>
              </a:tr>
              <a:tr h="328935">
                <a:tc>
                  <a:txBody>
                    <a:bodyPr/>
                    <a:lstStyle/>
                    <a:p>
                      <a:r>
                        <a:rPr lang="en-US" sz="1600"/>
                        <a:t>Wind Turbine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$1.3M / MW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$15,000 / MW</a:t>
                      </a:r>
                    </a:p>
                  </a:txBody>
                  <a:tcPr marL="81108" marR="81108" marT="40553" marB="40553"/>
                </a:tc>
                <a:extLst>
                  <a:ext uri="{0D108BD9-81ED-4DB2-BD59-A6C34878D82A}">
                    <a16:rowId xmlns:a16="http://schemas.microsoft.com/office/drawing/2014/main" val="1780639345"/>
                  </a:ext>
                </a:extLst>
              </a:tr>
              <a:tr h="328935">
                <a:tc>
                  <a:txBody>
                    <a:bodyPr/>
                    <a:lstStyle/>
                    <a:p>
                      <a:r>
                        <a:rPr lang="en-US" sz="1600"/>
                        <a:t>Steam Turbine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-</a:t>
                      </a:r>
                    </a:p>
                  </a:txBody>
                  <a:tcPr marL="81108" marR="81108" marT="40553" marB="40553"/>
                </a:tc>
                <a:extLst>
                  <a:ext uri="{0D108BD9-81ED-4DB2-BD59-A6C34878D82A}">
                    <a16:rowId xmlns:a16="http://schemas.microsoft.com/office/drawing/2014/main" val="4081038207"/>
                  </a:ext>
                </a:extLst>
              </a:tr>
              <a:tr h="567752">
                <a:tc>
                  <a:txBody>
                    <a:bodyPr/>
                    <a:lstStyle/>
                    <a:p>
                      <a:r>
                        <a:rPr lang="en-US" sz="1600"/>
                        <a:t>High Temperature Steam Electrolysis (HTSE)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$1.9M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$131,333</a:t>
                      </a:r>
                    </a:p>
                  </a:txBody>
                  <a:tcPr marL="81108" marR="81108" marT="40553" marB="40553"/>
                </a:tc>
                <a:extLst>
                  <a:ext uri="{0D108BD9-81ED-4DB2-BD59-A6C34878D82A}">
                    <a16:rowId xmlns:a16="http://schemas.microsoft.com/office/drawing/2014/main" val="1202152855"/>
                  </a:ext>
                </a:extLst>
              </a:tr>
              <a:tr h="328935">
                <a:tc>
                  <a:txBody>
                    <a:bodyPr/>
                    <a:lstStyle/>
                    <a:p>
                      <a:r>
                        <a:rPr lang="en-US" sz="1600"/>
                        <a:t>Hydrogen Storage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$1.2M</a:t>
                      </a:r>
                    </a:p>
                  </a:txBody>
                  <a:tcPr marL="81108" marR="81108" marT="40553" marB="4055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marL="81108" marR="81108" marT="40553" marB="40553"/>
                </a:tc>
                <a:extLst>
                  <a:ext uri="{0D108BD9-81ED-4DB2-BD59-A6C34878D82A}">
                    <a16:rowId xmlns:a16="http://schemas.microsoft.com/office/drawing/2014/main" val="3918354286"/>
                  </a:ext>
                </a:extLst>
              </a:tr>
            </a:tbl>
          </a:graphicData>
        </a:graphic>
      </p:graphicFrame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2920E86A-7D8A-82C4-AA51-FB2A2D4C0B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3745187"/>
              </p:ext>
            </p:extLst>
          </p:nvPr>
        </p:nvGraphicFramePr>
        <p:xfrm>
          <a:off x="5486400" y="3810000"/>
          <a:ext cx="6570892" cy="10668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285446">
                  <a:extLst>
                    <a:ext uri="{9D8B030D-6E8A-4147-A177-3AD203B41FA5}">
                      <a16:colId xmlns:a16="http://schemas.microsoft.com/office/drawing/2014/main" val="3034530211"/>
                    </a:ext>
                  </a:extLst>
                </a:gridCol>
                <a:gridCol w="3285446">
                  <a:extLst>
                    <a:ext uri="{9D8B030D-6E8A-4147-A177-3AD203B41FA5}">
                      <a16:colId xmlns:a16="http://schemas.microsoft.com/office/drawing/2014/main" val="2310496249"/>
                    </a:ext>
                  </a:extLst>
                </a:gridCol>
              </a:tblGrid>
              <a:tr h="355600">
                <a:tc>
                  <a:txBody>
                    <a:bodyPr/>
                    <a:lstStyle/>
                    <a:p>
                      <a:r>
                        <a:rPr lang="en-US" sz="1800"/>
                        <a:t>Component</a:t>
                      </a:r>
                    </a:p>
                  </a:txBody>
                  <a:tcPr marL="65037" marR="65037" marT="32518" marB="32518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Sales Price</a:t>
                      </a:r>
                    </a:p>
                  </a:txBody>
                  <a:tcPr marL="65037" marR="65037" marT="32518" marB="32518"/>
                </a:tc>
                <a:extLst>
                  <a:ext uri="{0D108BD9-81ED-4DB2-BD59-A6C34878D82A}">
                    <a16:rowId xmlns:a16="http://schemas.microsoft.com/office/drawing/2014/main" val="2444643952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r>
                        <a:rPr lang="en-US" sz="1800"/>
                        <a:t>Energy Grid Market</a:t>
                      </a:r>
                    </a:p>
                  </a:txBody>
                  <a:tcPr marL="65037" marR="65037" marT="32518" marB="32518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$100 / MW</a:t>
                      </a:r>
                    </a:p>
                  </a:txBody>
                  <a:tcPr marL="65037" marR="65037" marT="32518" marB="32518"/>
                </a:tc>
                <a:extLst>
                  <a:ext uri="{0D108BD9-81ED-4DB2-BD59-A6C34878D82A}">
                    <a16:rowId xmlns:a16="http://schemas.microsoft.com/office/drawing/2014/main" val="370561465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r>
                        <a:rPr lang="en-US" sz="1800"/>
                        <a:t>Hydrogen Market</a:t>
                      </a:r>
                    </a:p>
                  </a:txBody>
                  <a:tcPr marL="65037" marR="65037" marT="32518" marB="32518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$8 / Kg</a:t>
                      </a:r>
                    </a:p>
                  </a:txBody>
                  <a:tcPr marL="65037" marR="65037" marT="32518" marB="32518"/>
                </a:tc>
                <a:extLst>
                  <a:ext uri="{0D108BD9-81ED-4DB2-BD59-A6C34878D82A}">
                    <a16:rowId xmlns:a16="http://schemas.microsoft.com/office/drawing/2014/main" val="2451866870"/>
                  </a:ext>
                </a:extLst>
              </a:tr>
            </a:tbl>
          </a:graphicData>
        </a:graphic>
      </p:graphicFrame>
      <p:pic>
        <p:nvPicPr>
          <p:cNvPr id="27" name="Picture 26">
            <a:extLst>
              <a:ext uri="{FF2B5EF4-FFF2-40B4-BE49-F238E27FC236}">
                <a16:creationId xmlns:a16="http://schemas.microsoft.com/office/drawing/2014/main" id="{38AED000-EDDF-8E0F-6D9E-F3C9FA755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26" y="3428999"/>
            <a:ext cx="5274607" cy="295193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0B9BECC-6EE6-0E25-BE84-B5B4F6A89700}"/>
              </a:ext>
            </a:extLst>
          </p:cNvPr>
          <p:cNvSpPr txBox="1"/>
          <p:nvPr/>
        </p:nvSpPr>
        <p:spPr>
          <a:xfrm>
            <a:off x="0" y="6380935"/>
            <a:ext cx="152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bg1">
                    <a:lumMod val="75000"/>
                  </a:schemeClr>
                </a:solidFill>
              </a:rPr>
              <a:t>images: </a:t>
            </a:r>
            <a:r>
              <a:rPr lang="en-US" sz="1100" err="1">
                <a:solidFill>
                  <a:schemeClr val="bg1">
                    <a:lumMod val="75000"/>
                  </a:schemeClr>
                </a:solidFill>
              </a:rPr>
              <a:t>Flaticon.com</a:t>
            </a:r>
            <a:endParaRPr lang="en-US" sz="11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576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B33B0-B637-7266-0338-7BA8466AE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Debug Mode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D227CA-5E83-96AC-528F-7725F6F30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0303" y="1164414"/>
            <a:ext cx="4511566" cy="47500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691817-0074-C42D-D78D-0B8CF12E6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091" y="1164414"/>
            <a:ext cx="6655382" cy="17236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CE5221-F8DD-9C5B-A560-650C4E71D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089" y="3049195"/>
            <a:ext cx="4813461" cy="184139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74C24E-A32F-D708-B18F-24692ABB5B36}"/>
              </a:ext>
            </a:extLst>
          </p:cNvPr>
          <p:cNvSpPr/>
          <p:nvPr/>
        </p:nvSpPr>
        <p:spPr>
          <a:xfrm>
            <a:off x="442088" y="4082294"/>
            <a:ext cx="4813461" cy="199697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243910-5897-0D96-FD06-952E2D2F0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088" y="4989804"/>
            <a:ext cx="6096000" cy="635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C30D7C-0EF0-A4BB-9498-4E9C210964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088" y="5742433"/>
            <a:ext cx="6083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248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71927-D5CF-FB62-6E31-9E1D9340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Debug Mode Continued…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224B16-F3FD-6AA3-17D8-0D65D2BBA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65" y="2041743"/>
            <a:ext cx="5872654" cy="390593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9E8248-830F-6BD1-BDF6-DF53F507A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291" y="1164414"/>
            <a:ext cx="5872654" cy="5473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023007-4A8E-0453-40A3-A42D5A6E4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0719" y="1164414"/>
            <a:ext cx="4586416" cy="21424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9BA577-208D-BE03-3CAC-AD96E105B0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8407" y="3457984"/>
            <a:ext cx="4698728" cy="283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48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8D540-9D63-2F4E-895F-20D0D7757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Sweep Run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40B51-AC0D-D3A6-DE6C-6990DA361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let’s go ahead and run an entire sweep case: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EFCEC5-C033-D393-FCE0-41DFEEF52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168" y="1896224"/>
            <a:ext cx="7772400" cy="7177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E2EF14-998B-D5D1-4035-A5002079D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168" y="2685251"/>
            <a:ext cx="7772400" cy="8658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115039-39D1-5F6F-C2E7-FD0FEC9352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42" y="3956759"/>
            <a:ext cx="11988115" cy="137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890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DAF29-267E-BD2B-E4BF-9B6E7896F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Sweep Run Continued…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2DAF6-65E9-1CCD-C0E8-1AEF62A49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should now be a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sweep.csv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inside of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IES_o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+mn-lt"/>
                <a:cs typeface="Courier New" panose="02070309020205020404" pitchFamily="49" charset="0"/>
              </a:rPr>
              <a:t>What system configuration provides the highest mean NPV?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42E0CF-547F-B763-439F-689A6D010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746" y="1773479"/>
            <a:ext cx="7772400" cy="331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36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C9687-2878-3B6D-1B01-86B86CF92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it’s time to play!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4FE90-B954-B9A2-89A3-14C5D10CA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227" y="1253331"/>
            <a:ext cx="10999573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What would it take to make the system profitable in only three years?</a:t>
            </a:r>
          </a:p>
          <a:p>
            <a:endParaRPr lang="en-US" dirty="0"/>
          </a:p>
          <a:p>
            <a:r>
              <a:rPr lang="en-US" dirty="0"/>
              <a:t>What about a 20-year investment timeline?</a:t>
            </a:r>
          </a:p>
          <a:p>
            <a:pPr lvl="1"/>
            <a:r>
              <a:rPr lang="en-US" dirty="0"/>
              <a:t>Try replacing the 3 year synthetic history with a 20-year one:</a:t>
            </a:r>
          </a:p>
          <a:p>
            <a:pPr lvl="2"/>
            <a:r>
              <a:rPr lang="en-US" dirty="0"/>
              <a:t>The file-path:</a:t>
            </a:r>
          </a:p>
          <a:p>
            <a:pPr lvl="2"/>
            <a:r>
              <a:rPr lang="en-US" dirty="0"/>
              <a:t>Remember to change </a:t>
            </a:r>
            <a:r>
              <a:rPr lang="en-US" dirty="0" err="1"/>
              <a:t>ProjectTime</a:t>
            </a:r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Try adding a Lithium-Ion Battery for electricity storage</a:t>
            </a:r>
          </a:p>
          <a:p>
            <a:endParaRPr lang="en-US" dirty="0"/>
          </a:p>
          <a:p>
            <a:r>
              <a:rPr lang="en-US" dirty="0"/>
              <a:t>How does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std_NPV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change as you increase the number of samples?</a:t>
            </a:r>
          </a:p>
          <a:p>
            <a:endParaRPr lang="en-US" dirty="0"/>
          </a:p>
          <a:p>
            <a:r>
              <a:rPr lang="en-US" dirty="0"/>
              <a:t>What would it take to run an optimizing case?</a:t>
            </a:r>
          </a:p>
          <a:p>
            <a:endParaRPr lang="en-US" dirty="0"/>
          </a:p>
          <a:p>
            <a:r>
              <a:rPr lang="en-US" dirty="0"/>
              <a:t>What happens if you fix the dispatch of the H2 Market </a:t>
            </a:r>
            <a:r>
              <a:rPr lang="en-US" b="1" dirty="0"/>
              <a:t>and</a:t>
            </a:r>
            <a:r>
              <a:rPr lang="en-US" dirty="0"/>
              <a:t> the grid?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3C2BF-6F02-5386-9AE4-505A12128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807" y="2436300"/>
            <a:ext cx="4805028" cy="23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280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ES_PPT_2020b.potx  -  Read-Only" id="{F265BF94-FD12-41FA-85C7-01A48AF2C1E2}" vid="{16EFB42D-B802-47C1-81EB-0AE9EF9B68C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IES_PPT_2020b (2)</Template>
  <TotalTime>1641</TotalTime>
  <Words>432</Words>
  <Application>Microsoft Macintosh PowerPoint</Application>
  <PresentationFormat>Widescreen</PresentationFormat>
  <Paragraphs>108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Arial Narrow</vt:lpstr>
      <vt:lpstr>Calibri</vt:lpstr>
      <vt:lpstr>Courier New</vt:lpstr>
      <vt:lpstr>Office Theme</vt:lpstr>
      <vt:lpstr>HERON: Full IES Simulation</vt:lpstr>
      <vt:lpstr>Getting Started</vt:lpstr>
      <vt:lpstr>Shortcut Reminder</vt:lpstr>
      <vt:lpstr>System Configuration &amp; Case Information</vt:lpstr>
      <vt:lpstr>Debug Mode</vt:lpstr>
      <vt:lpstr>Debug Mode Continued…</vt:lpstr>
      <vt:lpstr>Sweep Run</vt:lpstr>
      <vt:lpstr>Sweep Run Continued…</vt:lpstr>
      <vt:lpstr>Now it’s time to play!</vt:lpstr>
      <vt:lpstr>Hints… 20 Year Investment Horizon</vt:lpstr>
      <vt:lpstr>Hints… Adding Lithium-Ion Battery</vt:lpstr>
      <vt:lpstr>Hints… Optimization Runs</vt:lpstr>
      <vt:lpstr>Hints… Fixing Grid Dispatch</vt:lpstr>
      <vt:lpstr>What We Didn’t Cover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 02</dc:title>
  <dc:creator>Aaron S. Epiney</dc:creator>
  <cp:lastModifiedBy>Dylan J. McDowell</cp:lastModifiedBy>
  <cp:revision>1</cp:revision>
  <dcterms:created xsi:type="dcterms:W3CDTF">2023-03-06T21:06:27Z</dcterms:created>
  <dcterms:modified xsi:type="dcterms:W3CDTF">2023-03-30T17:38:40Z</dcterms:modified>
</cp:coreProperties>
</file>

<file path=docProps/thumbnail.jpeg>
</file>